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7" r:id="rId2"/>
    <p:sldId id="46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064AAC3-0C04-4B57-A916-E94A2514DA2F}"/>
              </a:ext>
            </a:extLst>
          </p:cNvPr>
          <p:cNvGrpSpPr/>
          <p:nvPr/>
        </p:nvGrpSpPr>
        <p:grpSpPr>
          <a:xfrm>
            <a:off x="647383" y="908761"/>
            <a:ext cx="2691442" cy="2618754"/>
            <a:chOff x="647383" y="908761"/>
            <a:chExt cx="2691442" cy="2618754"/>
          </a:xfrm>
        </p:grpSpPr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399DCBD5-F3C8-43C1-9138-AABB5A6943E4}"/>
                </a:ext>
              </a:extLst>
            </p:cNvPr>
            <p:cNvGrpSpPr/>
            <p:nvPr/>
          </p:nvGrpSpPr>
          <p:grpSpPr>
            <a:xfrm>
              <a:off x="1739312" y="908761"/>
              <a:ext cx="1012801" cy="1832527"/>
              <a:chOff x="1274578" y="1211272"/>
              <a:chExt cx="1477535" cy="2673401"/>
            </a:xfrm>
          </p:grpSpPr>
          <p:grpSp>
            <p:nvGrpSpPr>
              <p:cNvPr id="684" name="グループ化 683">
                <a:extLst>
                  <a:ext uri="{FF2B5EF4-FFF2-40B4-BE49-F238E27FC236}">
                    <a16:creationId xmlns:a16="http://schemas.microsoft.com/office/drawing/2014/main" id="{CA90176F-AD0B-4E7B-9ED1-BD9C791962D8}"/>
                  </a:ext>
                </a:extLst>
              </p:cNvPr>
              <p:cNvGrpSpPr/>
              <p:nvPr/>
            </p:nvGrpSpPr>
            <p:grpSpPr>
              <a:xfrm>
                <a:off x="1274578" y="1211272"/>
                <a:ext cx="1477535" cy="2331997"/>
                <a:chOff x="1274578" y="1211272"/>
                <a:chExt cx="1477535" cy="2331997"/>
              </a:xfrm>
            </p:grpSpPr>
            <p:grpSp>
              <p:nvGrpSpPr>
                <p:cNvPr id="689" name="グループ化 688">
                  <a:extLst>
                    <a:ext uri="{FF2B5EF4-FFF2-40B4-BE49-F238E27FC236}">
                      <a16:creationId xmlns:a16="http://schemas.microsoft.com/office/drawing/2014/main" id="{9C4A95F5-375E-418B-A633-1FBA751DB6C7}"/>
                    </a:ext>
                  </a:extLst>
                </p:cNvPr>
                <p:cNvGrpSpPr/>
                <p:nvPr/>
              </p:nvGrpSpPr>
              <p:grpSpPr>
                <a:xfrm>
                  <a:off x="1440974" y="1211272"/>
                  <a:ext cx="1193236" cy="2331997"/>
                  <a:chOff x="1440974" y="1211272"/>
                  <a:chExt cx="1193236" cy="2331997"/>
                </a:xfrm>
              </p:grpSpPr>
              <p:grpSp>
                <p:nvGrpSpPr>
                  <p:cNvPr id="721" name="グループ化 720">
                    <a:extLst>
                      <a:ext uri="{FF2B5EF4-FFF2-40B4-BE49-F238E27FC236}">
                        <a16:creationId xmlns:a16="http://schemas.microsoft.com/office/drawing/2014/main" id="{731BA81E-D501-4D2F-B2EB-0DEFDEA53E10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1552549" y="2274879"/>
                    <a:ext cx="296112" cy="296112"/>
                    <a:chOff x="6070600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757" name="涙形 756">
                      <a:extLst>
                        <a:ext uri="{FF2B5EF4-FFF2-40B4-BE49-F238E27FC236}">
                          <a16:creationId xmlns:a16="http://schemas.microsoft.com/office/drawing/2014/main" id="{8DE96070-EC3D-4C05-AB02-AC056A82EE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58" name="涙形 757">
                      <a:extLst>
                        <a:ext uri="{FF2B5EF4-FFF2-40B4-BE49-F238E27FC236}">
                          <a16:creationId xmlns:a16="http://schemas.microsoft.com/office/drawing/2014/main" id="{70163EE5-B1DB-40C5-A04A-DA0CCDE300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66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22" name="グループ化 721">
                    <a:extLst>
                      <a:ext uri="{FF2B5EF4-FFF2-40B4-BE49-F238E27FC236}">
                        <a16:creationId xmlns:a16="http://schemas.microsoft.com/office/drawing/2014/main" id="{13328CB5-3487-41F6-AA5B-FD5896F9B338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200646" y="2274879"/>
                    <a:ext cx="296112" cy="296112"/>
                    <a:chOff x="6070600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755" name="涙形 754">
                      <a:extLst>
                        <a:ext uri="{FF2B5EF4-FFF2-40B4-BE49-F238E27FC236}">
                          <a16:creationId xmlns:a16="http://schemas.microsoft.com/office/drawing/2014/main" id="{A8FAFEE9-D53C-4003-B066-6136BD661E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56" name="涙形 755">
                      <a:extLst>
                        <a:ext uri="{FF2B5EF4-FFF2-40B4-BE49-F238E27FC236}">
                          <a16:creationId xmlns:a16="http://schemas.microsoft.com/office/drawing/2014/main" id="{07E2775D-B1BB-4609-8F5E-5A4BEDB0B3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66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23" name="グループ化 722">
                    <a:extLst>
                      <a:ext uri="{FF2B5EF4-FFF2-40B4-BE49-F238E27FC236}">
                        <a16:creationId xmlns:a16="http://schemas.microsoft.com/office/drawing/2014/main" id="{BD2A1859-6855-4D39-98E5-7D105EBA1218}"/>
                      </a:ext>
                    </a:extLst>
                  </p:cNvPr>
                  <p:cNvGrpSpPr/>
                  <p:nvPr/>
                </p:nvGrpSpPr>
                <p:grpSpPr>
                  <a:xfrm>
                    <a:off x="1440974" y="1489774"/>
                    <a:ext cx="1193236" cy="656581"/>
                    <a:chOff x="4376033" y="1381139"/>
                    <a:chExt cx="1193236" cy="656581"/>
                  </a:xfrm>
                  <a:solidFill>
                    <a:srgbClr val="FFCC00"/>
                  </a:solidFill>
                </p:grpSpPr>
                <p:sp>
                  <p:nvSpPr>
                    <p:cNvPr id="753" name="四角形: 角を丸くする 752">
                      <a:extLst>
                        <a:ext uri="{FF2B5EF4-FFF2-40B4-BE49-F238E27FC236}">
                          <a16:creationId xmlns:a16="http://schemas.microsoft.com/office/drawing/2014/main" id="{978988A8-FC88-47C4-BBA9-60C03AB1A570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54" name="四角形: 角を丸くする 753">
                      <a:extLst>
                        <a:ext uri="{FF2B5EF4-FFF2-40B4-BE49-F238E27FC236}">
                          <a16:creationId xmlns:a16="http://schemas.microsoft.com/office/drawing/2014/main" id="{E7CE40AA-6E14-4ACD-9823-C45AFC50B407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24" name="片側の 2 つの角を丸めた四角形 144">
                    <a:extLst>
                      <a:ext uri="{FF2B5EF4-FFF2-40B4-BE49-F238E27FC236}">
                        <a16:creationId xmlns:a16="http://schemas.microsoft.com/office/drawing/2014/main" id="{E09B0060-8BE6-4E1D-A9FA-1C2529FD0D4B}"/>
                      </a:ext>
                    </a:extLst>
                  </p:cNvPr>
                  <p:cNvSpPr/>
                  <p:nvPr/>
                </p:nvSpPr>
                <p:spPr>
                  <a:xfrm>
                    <a:off x="1596883" y="2549525"/>
                    <a:ext cx="840158" cy="993744"/>
                  </a:xfrm>
                  <a:prstGeom prst="round2SameRect">
                    <a:avLst>
                      <a:gd name="adj1" fmla="val 39895"/>
                      <a:gd name="adj2" fmla="val 0"/>
                    </a:avLst>
                  </a:pr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5" name="フリーフォーム: 図形 724">
                    <a:extLst>
                      <a:ext uri="{FF2B5EF4-FFF2-40B4-BE49-F238E27FC236}">
                        <a16:creationId xmlns:a16="http://schemas.microsoft.com/office/drawing/2014/main" id="{A58ED796-1BA2-4A49-9654-08F86E3DD31C}"/>
                      </a:ext>
                    </a:extLst>
                  </p:cNvPr>
                  <p:cNvSpPr/>
                  <p:nvPr/>
                </p:nvSpPr>
                <p:spPr>
                  <a:xfrm>
                    <a:off x="1835248" y="2340367"/>
                    <a:ext cx="382718" cy="34437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6" name="台形 725">
                    <a:extLst>
                      <a:ext uri="{FF2B5EF4-FFF2-40B4-BE49-F238E27FC236}">
                        <a16:creationId xmlns:a16="http://schemas.microsoft.com/office/drawing/2014/main" id="{1D5D4AA4-9425-4E50-83B1-1F4E17950765}"/>
                      </a:ext>
                    </a:extLst>
                  </p:cNvPr>
                  <p:cNvSpPr/>
                  <p:nvPr/>
                </p:nvSpPr>
                <p:spPr>
                  <a:xfrm>
                    <a:off x="1729281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7" name="台形 726">
                    <a:extLst>
                      <a:ext uri="{FF2B5EF4-FFF2-40B4-BE49-F238E27FC236}">
                        <a16:creationId xmlns:a16="http://schemas.microsoft.com/office/drawing/2014/main" id="{86A61AB6-DE28-4C69-B369-E708A794A463}"/>
                      </a:ext>
                    </a:extLst>
                  </p:cNvPr>
                  <p:cNvSpPr/>
                  <p:nvPr/>
                </p:nvSpPr>
                <p:spPr>
                  <a:xfrm>
                    <a:off x="2212513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8" name="台形 727">
                    <a:extLst>
                      <a:ext uri="{FF2B5EF4-FFF2-40B4-BE49-F238E27FC236}">
                        <a16:creationId xmlns:a16="http://schemas.microsoft.com/office/drawing/2014/main" id="{7D1FDC3A-499D-4D64-99D9-B5329F2E4B71}"/>
                      </a:ext>
                    </a:extLst>
                  </p:cNvPr>
                  <p:cNvSpPr/>
                  <p:nvPr/>
                </p:nvSpPr>
                <p:spPr>
                  <a:xfrm>
                    <a:off x="1619843" y="2854448"/>
                    <a:ext cx="810054" cy="688821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9" name="フリーフォーム: 図形 728">
                    <a:extLst>
                      <a:ext uri="{FF2B5EF4-FFF2-40B4-BE49-F238E27FC236}">
                        <a16:creationId xmlns:a16="http://schemas.microsoft.com/office/drawing/2014/main" id="{DAF7524D-AD8A-4BA7-9105-25A6B8C24F37}"/>
                      </a:ext>
                    </a:extLst>
                  </p:cNvPr>
                  <p:cNvSpPr/>
                  <p:nvPr/>
                </p:nvSpPr>
                <p:spPr>
                  <a:xfrm>
                    <a:off x="1701273" y="2538038"/>
                    <a:ext cx="650667" cy="227586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0667" h="227586">
                        <a:moveTo>
                          <a:pt x="203612" y="1063"/>
                        </a:moveTo>
                        <a:cubicBezTo>
                          <a:pt x="215524" y="3119"/>
                          <a:pt x="226219" y="8104"/>
                          <a:pt x="232873" y="15528"/>
                        </a:cubicBezTo>
                        <a:lnTo>
                          <a:pt x="325334" y="118706"/>
                        </a:lnTo>
                        <a:lnTo>
                          <a:pt x="417794" y="15529"/>
                        </a:lnTo>
                        <a:cubicBezTo>
                          <a:pt x="424448" y="8105"/>
                          <a:pt x="435143" y="3120"/>
                          <a:pt x="447056" y="1064"/>
                        </a:cubicBezTo>
                        <a:cubicBezTo>
                          <a:pt x="458970" y="-993"/>
                          <a:pt x="472100" y="-121"/>
                          <a:pt x="483624" y="4166"/>
                        </a:cubicBezTo>
                        <a:lnTo>
                          <a:pt x="650560" y="66260"/>
                        </a:lnTo>
                        <a:cubicBezTo>
                          <a:pt x="654288" y="103497"/>
                          <a:pt x="560194" y="214952"/>
                          <a:pt x="505989" y="227586"/>
                        </a:cubicBezTo>
                        <a:lnTo>
                          <a:pt x="325333" y="142065"/>
                        </a:lnTo>
                        <a:lnTo>
                          <a:pt x="144678" y="227585"/>
                        </a:lnTo>
                        <a:cubicBezTo>
                          <a:pt x="90474" y="214951"/>
                          <a:pt x="-3621" y="103496"/>
                          <a:pt x="107" y="66259"/>
                        </a:cubicBezTo>
                        <a:lnTo>
                          <a:pt x="167043" y="4165"/>
                        </a:lnTo>
                        <a:cubicBezTo>
                          <a:pt x="178567" y="-122"/>
                          <a:pt x="191699" y="-994"/>
                          <a:pt x="203612" y="1063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0" name="楕円 729">
                    <a:extLst>
                      <a:ext uri="{FF2B5EF4-FFF2-40B4-BE49-F238E27FC236}">
                        <a16:creationId xmlns:a16="http://schemas.microsoft.com/office/drawing/2014/main" id="{9A6E1AC1-011E-42CF-8E1C-214309D112AE}"/>
                      </a:ext>
                    </a:extLst>
                  </p:cNvPr>
                  <p:cNvSpPr/>
                  <p:nvPr/>
                </p:nvSpPr>
                <p:spPr>
                  <a:xfrm>
                    <a:off x="1995980" y="2733779"/>
                    <a:ext cx="57680" cy="597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31" name="グループ化 730">
                    <a:extLst>
                      <a:ext uri="{FF2B5EF4-FFF2-40B4-BE49-F238E27FC236}">
                        <a16:creationId xmlns:a16="http://schemas.microsoft.com/office/drawing/2014/main" id="{17914E2C-52BF-48D7-93F4-9F50DE7B51A6}"/>
                      </a:ext>
                    </a:extLst>
                  </p:cNvPr>
                  <p:cNvGrpSpPr/>
                  <p:nvPr/>
                </p:nvGrpSpPr>
                <p:grpSpPr>
                  <a:xfrm>
                    <a:off x="1461845" y="1226117"/>
                    <a:ext cx="1138490" cy="1298916"/>
                    <a:chOff x="772520" y="601639"/>
                    <a:chExt cx="1138490" cy="1298916"/>
                  </a:xfrm>
                </p:grpSpPr>
                <p:sp>
                  <p:nvSpPr>
                    <p:cNvPr id="733" name="月 732">
                      <a:extLst>
                        <a:ext uri="{FF2B5EF4-FFF2-40B4-BE49-F238E27FC236}">
                          <a16:creationId xmlns:a16="http://schemas.microsoft.com/office/drawing/2014/main" id="{DCF6C135-E4F6-49B0-8220-D5ECE4541F96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707357" y="1378342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34" name="月 733">
                      <a:extLst>
                        <a:ext uri="{FF2B5EF4-FFF2-40B4-BE49-F238E27FC236}">
                          <a16:creationId xmlns:a16="http://schemas.microsoft.com/office/drawing/2014/main" id="{9A5AC3DF-0978-46AD-ABCD-FCCFEA94EC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3546" y="1378342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35" name="フリーフォーム: 図形 734">
                      <a:extLst>
                        <a:ext uri="{FF2B5EF4-FFF2-40B4-BE49-F238E27FC236}">
                          <a16:creationId xmlns:a16="http://schemas.microsoft.com/office/drawing/2014/main" id="{75FE2A9B-FDE7-4035-9112-FD05D75037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1604" y="601639"/>
                      <a:ext cx="1035422" cy="980595"/>
                    </a:xfrm>
                    <a:custGeom>
                      <a:avLst/>
                      <a:gdLst>
                        <a:gd name="connsiteX0" fmla="*/ 564194 w 1117919"/>
                        <a:gd name="connsiteY0" fmla="*/ 0 h 980595"/>
                        <a:gd name="connsiteX1" fmla="*/ 875248 w 1117919"/>
                        <a:gd name="connsiteY1" fmla="*/ 128843 h 980595"/>
                        <a:gd name="connsiteX2" fmla="*/ 906088 w 1117919"/>
                        <a:gd name="connsiteY2" fmla="*/ 166221 h 980595"/>
                        <a:gd name="connsiteX3" fmla="*/ 923972 w 1117919"/>
                        <a:gd name="connsiteY3" fmla="*/ 175929 h 980595"/>
                        <a:gd name="connsiteX4" fmla="*/ 1117919 w 1117919"/>
                        <a:gd name="connsiteY4" fmla="*/ 540698 h 980595"/>
                        <a:gd name="connsiteX5" fmla="*/ 678022 w 1117919"/>
                        <a:gd name="connsiteY5" fmla="*/ 980595 h 980595"/>
                        <a:gd name="connsiteX6" fmla="*/ 589368 w 1117919"/>
                        <a:gd name="connsiteY6" fmla="*/ 971658 h 980595"/>
                        <a:gd name="connsiteX7" fmla="*/ 558960 w 1117919"/>
                        <a:gd name="connsiteY7" fmla="*/ 962219 h 980595"/>
                        <a:gd name="connsiteX8" fmla="*/ 528552 w 1117919"/>
                        <a:gd name="connsiteY8" fmla="*/ 971658 h 980595"/>
                        <a:gd name="connsiteX9" fmla="*/ 439897 w 1117919"/>
                        <a:gd name="connsiteY9" fmla="*/ 980595 h 980595"/>
                        <a:gd name="connsiteX10" fmla="*/ 0 w 1117919"/>
                        <a:gd name="connsiteY10" fmla="*/ 540698 h 980595"/>
                        <a:gd name="connsiteX11" fmla="*/ 193947 w 1117919"/>
                        <a:gd name="connsiteY11" fmla="*/ 175929 h 980595"/>
                        <a:gd name="connsiteX12" fmla="*/ 230791 w 1117919"/>
                        <a:gd name="connsiteY12" fmla="*/ 155930 h 980595"/>
                        <a:gd name="connsiteX13" fmla="*/ 253140 w 1117919"/>
                        <a:gd name="connsiteY13" fmla="*/ 128843 h 980595"/>
                        <a:gd name="connsiteX14" fmla="*/ 564194 w 1117919"/>
                        <a:gd name="connsiteY14" fmla="*/ 0 h 9805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117919" h="980595">
                          <a:moveTo>
                            <a:pt x="564194" y="0"/>
                          </a:moveTo>
                          <a:cubicBezTo>
                            <a:pt x="685668" y="0"/>
                            <a:pt x="795642" y="49237"/>
                            <a:pt x="875248" y="128843"/>
                          </a:cubicBezTo>
                          <a:lnTo>
                            <a:pt x="906088" y="166221"/>
                          </a:lnTo>
                          <a:lnTo>
                            <a:pt x="923972" y="175929"/>
                          </a:lnTo>
                          <a:cubicBezTo>
                            <a:pt x="1040986" y="254981"/>
                            <a:pt x="1117919" y="388856"/>
                            <a:pt x="1117919" y="540698"/>
                          </a:cubicBezTo>
                          <a:cubicBezTo>
                            <a:pt x="1117919" y="783646"/>
                            <a:pt x="920970" y="980595"/>
                            <a:pt x="678022" y="980595"/>
                          </a:cubicBezTo>
                          <a:cubicBezTo>
                            <a:pt x="647654" y="980595"/>
                            <a:pt x="618004" y="977518"/>
                            <a:pt x="589368" y="971658"/>
                          </a:cubicBezTo>
                          <a:lnTo>
                            <a:pt x="558960" y="962219"/>
                          </a:lnTo>
                          <a:lnTo>
                            <a:pt x="528552" y="971658"/>
                          </a:lnTo>
                          <a:cubicBezTo>
                            <a:pt x="499915" y="977518"/>
                            <a:pt x="470266" y="980595"/>
                            <a:pt x="439897" y="980595"/>
                          </a:cubicBezTo>
                          <a:cubicBezTo>
                            <a:pt x="196949" y="980595"/>
                            <a:pt x="0" y="783646"/>
                            <a:pt x="0" y="540698"/>
                          </a:cubicBezTo>
                          <a:cubicBezTo>
                            <a:pt x="0" y="388856"/>
                            <a:pt x="76933" y="254981"/>
                            <a:pt x="193947" y="175929"/>
                          </a:cubicBezTo>
                          <a:lnTo>
                            <a:pt x="230791" y="155930"/>
                          </a:lnTo>
                          <a:lnTo>
                            <a:pt x="253140" y="128843"/>
                          </a:lnTo>
                          <a:cubicBezTo>
                            <a:pt x="332746" y="49237"/>
                            <a:pt x="442720" y="0"/>
                            <a:pt x="564194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736" name="グループ化 735">
                      <a:extLst>
                        <a:ext uri="{FF2B5EF4-FFF2-40B4-BE49-F238E27FC236}">
                          <a16:creationId xmlns:a16="http://schemas.microsoft.com/office/drawing/2014/main" id="{71BB19B5-7566-4BFB-A368-84171CC3E46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72520" y="774115"/>
                      <a:ext cx="1138490" cy="1074143"/>
                      <a:chOff x="4049500" y="3943264"/>
                      <a:chExt cx="834570" cy="787400"/>
                    </a:xfrm>
                  </p:grpSpPr>
                  <p:grpSp>
                    <p:nvGrpSpPr>
                      <p:cNvPr id="739" name="グループ化 738">
                        <a:extLst>
                          <a:ext uri="{FF2B5EF4-FFF2-40B4-BE49-F238E27FC236}">
                            <a16:creationId xmlns:a16="http://schemas.microsoft.com/office/drawing/2014/main" id="{775157B1-B6AB-45CF-8106-3CD2F452C9B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049500" y="3943264"/>
                        <a:ext cx="834570" cy="787400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746" name="グループ化 745">
                          <a:extLst>
                            <a:ext uri="{FF2B5EF4-FFF2-40B4-BE49-F238E27FC236}">
                              <a16:creationId xmlns:a16="http://schemas.microsoft.com/office/drawing/2014/main" id="{3EF0A885-E1A7-43AC-BABB-C9949B721B0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751" name="円/楕円 177">
                            <a:extLst>
                              <a:ext uri="{FF2B5EF4-FFF2-40B4-BE49-F238E27FC236}">
                                <a16:creationId xmlns:a16="http://schemas.microsoft.com/office/drawing/2014/main" id="{A944F6AE-DE58-4BFD-B008-C1428B28DF4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52" name="円/楕円 178">
                            <a:extLst>
                              <a:ext uri="{FF2B5EF4-FFF2-40B4-BE49-F238E27FC236}">
                                <a16:creationId xmlns:a16="http://schemas.microsoft.com/office/drawing/2014/main" id="{6F7523E8-4E83-4D1E-AE6B-D7BAFE8568F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747" name="グループ化 746">
                          <a:extLst>
                            <a:ext uri="{FF2B5EF4-FFF2-40B4-BE49-F238E27FC236}">
                              <a16:creationId xmlns:a16="http://schemas.microsoft.com/office/drawing/2014/main" id="{6915555D-F1E1-4AEC-88DA-8747A3BCC9A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749" name="円/楕円 175">
                            <a:extLst>
                              <a:ext uri="{FF2B5EF4-FFF2-40B4-BE49-F238E27FC236}">
                                <a16:creationId xmlns:a16="http://schemas.microsoft.com/office/drawing/2014/main" id="{F932E91E-BBD7-4B3B-A41C-C444FB275B4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50" name="円/楕円 176">
                            <a:extLst>
                              <a:ext uri="{FF2B5EF4-FFF2-40B4-BE49-F238E27FC236}">
                                <a16:creationId xmlns:a16="http://schemas.microsoft.com/office/drawing/2014/main" id="{B7F8456A-5E82-4617-A8DD-88C73FE52A6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748" name="円/楕円 174">
                          <a:extLst>
                            <a:ext uri="{FF2B5EF4-FFF2-40B4-BE49-F238E27FC236}">
                              <a16:creationId xmlns:a16="http://schemas.microsoft.com/office/drawing/2014/main" id="{A686C5CE-1114-4E69-BDCE-678F5FE4E90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89403" y="2017486"/>
                          <a:ext cx="955820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740" name="円/楕円 127">
                        <a:extLst>
                          <a:ext uri="{FF2B5EF4-FFF2-40B4-BE49-F238E27FC236}">
                            <a16:creationId xmlns:a16="http://schemas.microsoft.com/office/drawing/2014/main" id="{5D5C2C1F-83A7-4854-81F3-BD05134372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221414" y="4313603"/>
                        <a:ext cx="83926" cy="14341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83926" h="143413">
                            <a:moveTo>
                              <a:pt x="12759" y="0"/>
                            </a:moveTo>
                            <a:cubicBezTo>
                              <a:pt x="8263" y="9969"/>
                              <a:pt x="9023" y="21953"/>
                              <a:pt x="14783" y="31931"/>
                            </a:cubicBezTo>
                            <a:lnTo>
                              <a:pt x="15311" y="32495"/>
                            </a:lnTo>
                            <a:cubicBezTo>
                              <a:pt x="22472" y="20393"/>
                              <a:pt x="32600" y="12933"/>
                              <a:pt x="43800" y="12933"/>
                            </a:cubicBezTo>
                            <a:cubicBezTo>
                              <a:pt x="65961" y="12933"/>
                              <a:pt x="83926" y="42142"/>
                              <a:pt x="83926" y="78173"/>
                            </a:cubicBezTo>
                            <a:cubicBezTo>
                              <a:pt x="83926" y="114204"/>
                              <a:pt x="65961" y="143413"/>
                              <a:pt x="43800" y="143413"/>
                            </a:cubicBezTo>
                            <a:cubicBezTo>
                              <a:pt x="21639" y="143413"/>
                              <a:pt x="3674" y="114204"/>
                              <a:pt x="3674" y="78173"/>
                            </a:cubicBezTo>
                            <a:lnTo>
                              <a:pt x="12211" y="44663"/>
                            </a:lnTo>
                            <a:cubicBezTo>
                              <a:pt x="8264" y="44011"/>
                              <a:pt x="5947" y="41284"/>
                              <a:pt x="4106" y="38095"/>
                            </a:cubicBezTo>
                            <a:cubicBezTo>
                              <a:pt x="-3810" y="24385"/>
                              <a:pt x="64" y="7329"/>
                              <a:pt x="12759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41" name="円/楕円 27">
                        <a:extLst>
                          <a:ext uri="{FF2B5EF4-FFF2-40B4-BE49-F238E27FC236}">
                            <a16:creationId xmlns:a16="http://schemas.microsoft.com/office/drawing/2014/main" id="{A19462B7-06BF-40E8-B6D8-2B8CBB6578D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76923" y="462140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42" name="円/楕円 27">
                        <a:extLst>
                          <a:ext uri="{FF2B5EF4-FFF2-40B4-BE49-F238E27FC236}">
                            <a16:creationId xmlns:a16="http://schemas.microsoft.com/office/drawing/2014/main" id="{50C80019-E23B-4DB0-947B-3BC8D2CD280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1830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43" name="円/楕円 27">
                        <a:extLst>
                          <a:ext uri="{FF2B5EF4-FFF2-40B4-BE49-F238E27FC236}">
                            <a16:creationId xmlns:a16="http://schemas.microsoft.com/office/drawing/2014/main" id="{62CE1625-C57B-4C99-9763-1D50A0ACA06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5894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44" name="円/楕円 127">
                        <a:extLst>
                          <a:ext uri="{FF2B5EF4-FFF2-40B4-BE49-F238E27FC236}">
                            <a16:creationId xmlns:a16="http://schemas.microsoft.com/office/drawing/2014/main" id="{E5621EE6-B957-4766-80C9-0710D7075EE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619592" y="4313603"/>
                        <a:ext cx="83926" cy="14341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83926" h="143413">
                            <a:moveTo>
                              <a:pt x="12759" y="0"/>
                            </a:moveTo>
                            <a:cubicBezTo>
                              <a:pt x="8263" y="9969"/>
                              <a:pt x="9023" y="21953"/>
                              <a:pt x="14783" y="31931"/>
                            </a:cubicBezTo>
                            <a:lnTo>
                              <a:pt x="15311" y="32495"/>
                            </a:lnTo>
                            <a:cubicBezTo>
                              <a:pt x="22472" y="20393"/>
                              <a:pt x="32600" y="12933"/>
                              <a:pt x="43800" y="12933"/>
                            </a:cubicBezTo>
                            <a:cubicBezTo>
                              <a:pt x="65961" y="12933"/>
                              <a:pt x="83926" y="42142"/>
                              <a:pt x="83926" y="78173"/>
                            </a:cubicBezTo>
                            <a:cubicBezTo>
                              <a:pt x="83926" y="114204"/>
                              <a:pt x="65961" y="143413"/>
                              <a:pt x="43800" y="143413"/>
                            </a:cubicBezTo>
                            <a:cubicBezTo>
                              <a:pt x="21639" y="143413"/>
                              <a:pt x="3674" y="114204"/>
                              <a:pt x="3674" y="78173"/>
                            </a:cubicBezTo>
                            <a:lnTo>
                              <a:pt x="12211" y="44663"/>
                            </a:lnTo>
                            <a:cubicBezTo>
                              <a:pt x="8264" y="44011"/>
                              <a:pt x="5947" y="41284"/>
                              <a:pt x="4106" y="38095"/>
                            </a:cubicBezTo>
                            <a:cubicBezTo>
                              <a:pt x="-3810" y="24385"/>
                              <a:pt x="64" y="7329"/>
                              <a:pt x="12759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45" name="正方形/長方形 67">
                        <a:extLst>
                          <a:ext uri="{FF2B5EF4-FFF2-40B4-BE49-F238E27FC236}">
                            <a16:creationId xmlns:a16="http://schemas.microsoft.com/office/drawing/2014/main" id="{C0421A8A-F504-4056-A05A-39C204FE225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37514" y="4542354"/>
                        <a:ext cx="50129" cy="2569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9072" h="1123608">
                            <a:moveTo>
                              <a:pt x="374536" y="0"/>
                            </a:moveTo>
                            <a:lnTo>
                              <a:pt x="749072" y="374536"/>
                            </a:lnTo>
                            <a:cubicBezTo>
                              <a:pt x="955923" y="581387"/>
                              <a:pt x="955923" y="916758"/>
                              <a:pt x="749072" y="1123608"/>
                            </a:cubicBezTo>
                            <a:cubicBezTo>
                              <a:pt x="542221" y="1330459"/>
                              <a:pt x="206851" y="1330459"/>
                              <a:pt x="0" y="1123608"/>
                            </a:cubicBezTo>
                            <a:cubicBezTo>
                              <a:pt x="-206851" y="916758"/>
                              <a:pt x="-206851" y="581387"/>
                              <a:pt x="0" y="374536"/>
                            </a:cubicBezTo>
                            <a:close/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737" name="楕円 736">
                      <a:extLst>
                        <a:ext uri="{FF2B5EF4-FFF2-40B4-BE49-F238E27FC236}">
                          <a16:creationId xmlns:a16="http://schemas.microsoft.com/office/drawing/2014/main" id="{637AE245-0D54-47B5-ABA0-0B3A233748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47316" y="1336631"/>
                      <a:ext cx="45719" cy="4571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8" name="楕円 737">
                      <a:extLst>
                        <a:ext uri="{FF2B5EF4-FFF2-40B4-BE49-F238E27FC236}">
                          <a16:creationId xmlns:a16="http://schemas.microsoft.com/office/drawing/2014/main" id="{40640187-9373-4C35-B3DD-C495FBBE8D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7859" y="1336631"/>
                      <a:ext cx="45719" cy="4571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32" name="フリーフォーム: 図形 731">
                    <a:extLst>
                      <a:ext uri="{FF2B5EF4-FFF2-40B4-BE49-F238E27FC236}">
                        <a16:creationId xmlns:a16="http://schemas.microsoft.com/office/drawing/2014/main" id="{BDE65BC1-6A55-4A9C-A70A-36C1B7E95A9F}"/>
                      </a:ext>
                    </a:extLst>
                  </p:cNvPr>
                  <p:cNvSpPr/>
                  <p:nvPr/>
                </p:nvSpPr>
                <p:spPr>
                  <a:xfrm>
                    <a:off x="1501985" y="1211272"/>
                    <a:ext cx="1063644" cy="629203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90" name="四角形: 上の 2 つの角を丸める 358">
                  <a:extLst>
                    <a:ext uri="{FF2B5EF4-FFF2-40B4-BE49-F238E27FC236}">
                      <a16:creationId xmlns:a16="http://schemas.microsoft.com/office/drawing/2014/main" id="{FD7B561A-E169-4A4C-B94B-DB6ABF6A1797}"/>
                    </a:ext>
                  </a:extLst>
                </p:cNvPr>
                <p:cNvSpPr/>
                <p:nvPr/>
              </p:nvSpPr>
              <p:spPr>
                <a:xfrm rot="2015421">
                  <a:off x="1431236" y="2707597"/>
                  <a:ext cx="211586" cy="723260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plaid">
                  <a:fgClr>
                    <a:srgbClr val="FF99CC"/>
                  </a:fgClr>
                  <a:bgClr>
                    <a:srgbClr val="FFCCFF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1" name="四角形: 上の 2 つの角を丸める 358">
                  <a:extLst>
                    <a:ext uri="{FF2B5EF4-FFF2-40B4-BE49-F238E27FC236}">
                      <a16:creationId xmlns:a16="http://schemas.microsoft.com/office/drawing/2014/main" id="{4665B3B4-9F45-44E2-910E-98636275946F}"/>
                    </a:ext>
                  </a:extLst>
                </p:cNvPr>
                <p:cNvSpPr/>
                <p:nvPr/>
              </p:nvSpPr>
              <p:spPr>
                <a:xfrm rot="19584579" flipH="1">
                  <a:off x="2390879" y="2707597"/>
                  <a:ext cx="211586" cy="723260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plaid">
                  <a:fgClr>
                    <a:srgbClr val="FF99CC"/>
                  </a:fgClr>
                  <a:bgClr>
                    <a:srgbClr val="FFCCFF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2" name="四角形: 上の 2 つの角を丸める 503">
                  <a:extLst>
                    <a:ext uri="{FF2B5EF4-FFF2-40B4-BE49-F238E27FC236}">
                      <a16:creationId xmlns:a16="http://schemas.microsoft.com/office/drawing/2014/main" id="{C21CFC7C-B446-4954-8F8F-949384E606FB}"/>
                    </a:ext>
                  </a:extLst>
                </p:cNvPr>
                <p:cNvSpPr/>
                <p:nvPr/>
              </p:nvSpPr>
              <p:spPr>
                <a:xfrm rot="7022295">
                  <a:off x="2409583" y="2988533"/>
                  <a:ext cx="205218" cy="479843"/>
                </a:xfrm>
                <a:custGeom>
                  <a:avLst/>
                  <a:gdLst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8" fmla="*/ 102609 w 205218"/>
                    <a:gd name="connsiteY8" fmla="*/ 0 h 479843"/>
                    <a:gd name="connsiteX0" fmla="*/ 141153 w 243762"/>
                    <a:gd name="connsiteY0" fmla="*/ 137481 h 617324"/>
                    <a:gd name="connsiteX1" fmla="*/ 141153 w 243762"/>
                    <a:gd name="connsiteY1" fmla="*/ 137481 h 617324"/>
                    <a:gd name="connsiteX2" fmla="*/ 243762 w 243762"/>
                    <a:gd name="connsiteY2" fmla="*/ 240090 h 617324"/>
                    <a:gd name="connsiteX3" fmla="*/ 243762 w 243762"/>
                    <a:gd name="connsiteY3" fmla="*/ 617324 h 617324"/>
                    <a:gd name="connsiteX4" fmla="*/ 243762 w 243762"/>
                    <a:gd name="connsiteY4" fmla="*/ 617324 h 617324"/>
                    <a:gd name="connsiteX5" fmla="*/ 38544 w 243762"/>
                    <a:gd name="connsiteY5" fmla="*/ 617324 h 617324"/>
                    <a:gd name="connsiteX6" fmla="*/ 38544 w 243762"/>
                    <a:gd name="connsiteY6" fmla="*/ 617324 h 617324"/>
                    <a:gd name="connsiteX7" fmla="*/ 38544 w 243762"/>
                    <a:gd name="connsiteY7" fmla="*/ 240090 h 617324"/>
                    <a:gd name="connsiteX8" fmla="*/ 3249 w 243762"/>
                    <a:gd name="connsiteY8" fmla="*/ 1286 h 617324"/>
                    <a:gd name="connsiteX9" fmla="*/ 141153 w 243762"/>
                    <a:gd name="connsiteY9" fmla="*/ 137481 h 617324"/>
                    <a:gd name="connsiteX0" fmla="*/ 0 w 240513"/>
                    <a:gd name="connsiteY0" fmla="*/ 1286 h 617324"/>
                    <a:gd name="connsiteX1" fmla="*/ 137904 w 240513"/>
                    <a:gd name="connsiteY1" fmla="*/ 137481 h 617324"/>
                    <a:gd name="connsiteX2" fmla="*/ 137904 w 240513"/>
                    <a:gd name="connsiteY2" fmla="*/ 137481 h 617324"/>
                    <a:gd name="connsiteX3" fmla="*/ 240513 w 240513"/>
                    <a:gd name="connsiteY3" fmla="*/ 240090 h 617324"/>
                    <a:gd name="connsiteX4" fmla="*/ 240513 w 240513"/>
                    <a:gd name="connsiteY4" fmla="*/ 617324 h 617324"/>
                    <a:gd name="connsiteX5" fmla="*/ 240513 w 240513"/>
                    <a:gd name="connsiteY5" fmla="*/ 617324 h 617324"/>
                    <a:gd name="connsiteX6" fmla="*/ 35295 w 240513"/>
                    <a:gd name="connsiteY6" fmla="*/ 617324 h 617324"/>
                    <a:gd name="connsiteX7" fmla="*/ 35295 w 240513"/>
                    <a:gd name="connsiteY7" fmla="*/ 617324 h 617324"/>
                    <a:gd name="connsiteX8" fmla="*/ 35295 w 240513"/>
                    <a:gd name="connsiteY8" fmla="*/ 240090 h 617324"/>
                    <a:gd name="connsiteX9" fmla="*/ 91440 w 240513"/>
                    <a:gd name="connsiteY9" fmla="*/ 92726 h 617324"/>
                    <a:gd name="connsiteX0" fmla="*/ 113830 w 216439"/>
                    <a:gd name="connsiteY0" fmla="*/ 65128 h 544971"/>
                    <a:gd name="connsiteX1" fmla="*/ 113830 w 216439"/>
                    <a:gd name="connsiteY1" fmla="*/ 65128 h 544971"/>
                    <a:gd name="connsiteX2" fmla="*/ 216439 w 216439"/>
                    <a:gd name="connsiteY2" fmla="*/ 167737 h 544971"/>
                    <a:gd name="connsiteX3" fmla="*/ 216439 w 216439"/>
                    <a:gd name="connsiteY3" fmla="*/ 544971 h 544971"/>
                    <a:gd name="connsiteX4" fmla="*/ 216439 w 216439"/>
                    <a:gd name="connsiteY4" fmla="*/ 544971 h 544971"/>
                    <a:gd name="connsiteX5" fmla="*/ 11221 w 216439"/>
                    <a:gd name="connsiteY5" fmla="*/ 544971 h 544971"/>
                    <a:gd name="connsiteX6" fmla="*/ 11221 w 216439"/>
                    <a:gd name="connsiteY6" fmla="*/ 544971 h 544971"/>
                    <a:gd name="connsiteX7" fmla="*/ 11221 w 216439"/>
                    <a:gd name="connsiteY7" fmla="*/ 167737 h 544971"/>
                    <a:gd name="connsiteX8" fmla="*/ 67366 w 216439"/>
                    <a:gd name="connsiteY8" fmla="*/ 20373 h 544971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5218" h="479843">
                      <a:moveTo>
                        <a:pt x="102609" y="0"/>
                      </a:moveTo>
                      <a:lnTo>
                        <a:pt x="102609" y="0"/>
                      </a:lnTo>
                      <a:cubicBezTo>
                        <a:pt x="159278" y="0"/>
                        <a:pt x="205218" y="45940"/>
                        <a:pt x="205218" y="102609"/>
                      </a:cubicBezTo>
                      <a:lnTo>
                        <a:pt x="205218" y="479843"/>
                      </a:lnTo>
                      <a:lnTo>
                        <a:pt x="205218" y="479843"/>
                      </a:lnTo>
                      <a:lnTo>
                        <a:pt x="0" y="479843"/>
                      </a:lnTo>
                      <a:lnTo>
                        <a:pt x="0" y="479843"/>
                      </a:lnTo>
                      <a:lnTo>
                        <a:pt x="0" y="102609"/>
                      </a:lnTo>
                    </a:path>
                  </a:pathLst>
                </a:custGeom>
                <a:pattFill prst="plaid">
                  <a:fgClr>
                    <a:srgbClr val="FF99CC"/>
                  </a:fgClr>
                  <a:bgClr>
                    <a:srgbClr val="FFCCFF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93" name="グループ化 692">
                  <a:extLst>
                    <a:ext uri="{FF2B5EF4-FFF2-40B4-BE49-F238E27FC236}">
                      <a16:creationId xmlns:a16="http://schemas.microsoft.com/office/drawing/2014/main" id="{2594C277-620A-43AC-A28F-24D8BDFDA3B5}"/>
                    </a:ext>
                  </a:extLst>
                </p:cNvPr>
                <p:cNvGrpSpPr/>
                <p:nvPr/>
              </p:nvGrpSpPr>
              <p:grpSpPr>
                <a:xfrm rot="381864">
                  <a:off x="1919422" y="2968098"/>
                  <a:ext cx="431399" cy="218885"/>
                  <a:chOff x="512012" y="2770464"/>
                  <a:chExt cx="893777" cy="408306"/>
                </a:xfrm>
              </p:grpSpPr>
              <p:sp>
                <p:nvSpPr>
                  <p:cNvPr id="707" name="四角形: 角を丸くする 706">
                    <a:extLst>
                      <a:ext uri="{FF2B5EF4-FFF2-40B4-BE49-F238E27FC236}">
                        <a16:creationId xmlns:a16="http://schemas.microsoft.com/office/drawing/2014/main" id="{7584F09E-1869-42FD-ACEC-A64342AE2CCE}"/>
                      </a:ext>
                    </a:extLst>
                  </p:cNvPr>
                  <p:cNvSpPr/>
                  <p:nvPr/>
                </p:nvSpPr>
                <p:spPr>
                  <a:xfrm>
                    <a:off x="892650" y="2833688"/>
                    <a:ext cx="513139" cy="345082"/>
                  </a:xfrm>
                  <a:prstGeom prst="roundRect">
                    <a:avLst>
                      <a:gd name="adj" fmla="val 42347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08" name="グループ化 707">
                    <a:extLst>
                      <a:ext uri="{FF2B5EF4-FFF2-40B4-BE49-F238E27FC236}">
                        <a16:creationId xmlns:a16="http://schemas.microsoft.com/office/drawing/2014/main" id="{D64DB963-D6B3-4AF9-A374-0837580A80A6}"/>
                      </a:ext>
                    </a:extLst>
                  </p:cNvPr>
                  <p:cNvGrpSpPr/>
                  <p:nvPr/>
                </p:nvGrpSpPr>
                <p:grpSpPr>
                  <a:xfrm>
                    <a:off x="666594" y="2770464"/>
                    <a:ext cx="366097" cy="136226"/>
                    <a:chOff x="590394" y="2794273"/>
                    <a:chExt cx="407435" cy="151608"/>
                  </a:xfrm>
                </p:grpSpPr>
                <p:sp>
                  <p:nvSpPr>
                    <p:cNvPr id="719" name="四角形: 角を丸くする 506">
                      <a:extLst>
                        <a:ext uri="{FF2B5EF4-FFF2-40B4-BE49-F238E27FC236}">
                          <a16:creationId xmlns:a16="http://schemas.microsoft.com/office/drawing/2014/main" id="{70B8267F-55E5-450F-BB1E-F4DE3902FA66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6120" y="2844601"/>
                      <a:ext cx="281709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20" name="四角形: 角を丸くする 455">
                      <a:extLst>
                        <a:ext uri="{FF2B5EF4-FFF2-40B4-BE49-F238E27FC236}">
                          <a16:creationId xmlns:a16="http://schemas.microsoft.com/office/drawing/2014/main" id="{1ACB3FAA-6BDE-4162-9C9A-3EFCDD50D649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09" name="グループ化 708">
                    <a:extLst>
                      <a:ext uri="{FF2B5EF4-FFF2-40B4-BE49-F238E27FC236}">
                        <a16:creationId xmlns:a16="http://schemas.microsoft.com/office/drawing/2014/main" id="{89F6F663-CF54-49A7-AF23-3C3814857C47}"/>
                      </a:ext>
                    </a:extLst>
                  </p:cNvPr>
                  <p:cNvGrpSpPr/>
                  <p:nvPr/>
                </p:nvGrpSpPr>
                <p:grpSpPr>
                  <a:xfrm>
                    <a:off x="577904" y="2814839"/>
                    <a:ext cx="443574" cy="154445"/>
                    <a:chOff x="590394" y="2794273"/>
                    <a:chExt cx="443574" cy="154445"/>
                  </a:xfrm>
                </p:grpSpPr>
                <p:sp>
                  <p:nvSpPr>
                    <p:cNvPr id="717" name="四角形: 角を丸くする 506">
                      <a:extLst>
                        <a:ext uri="{FF2B5EF4-FFF2-40B4-BE49-F238E27FC236}">
                          <a16:creationId xmlns:a16="http://schemas.microsoft.com/office/drawing/2014/main" id="{A793CCB7-B32B-4F49-9E23-CE9AB4836A90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5898" y="2847438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8" name="四角形: 角を丸くする 455">
                      <a:extLst>
                        <a:ext uri="{FF2B5EF4-FFF2-40B4-BE49-F238E27FC236}">
                          <a16:creationId xmlns:a16="http://schemas.microsoft.com/office/drawing/2014/main" id="{976A5E38-A683-457E-955A-EDCE4D5552E4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10" name="グループ化 709">
                    <a:extLst>
                      <a:ext uri="{FF2B5EF4-FFF2-40B4-BE49-F238E27FC236}">
                        <a16:creationId xmlns:a16="http://schemas.microsoft.com/office/drawing/2014/main" id="{8236711C-5C1D-4A12-B093-81276253408A}"/>
                      </a:ext>
                    </a:extLst>
                  </p:cNvPr>
                  <p:cNvGrpSpPr/>
                  <p:nvPr/>
                </p:nvGrpSpPr>
                <p:grpSpPr>
                  <a:xfrm>
                    <a:off x="512012" y="2883050"/>
                    <a:ext cx="443574" cy="154445"/>
                    <a:chOff x="514195" y="2884760"/>
                    <a:chExt cx="443574" cy="154445"/>
                  </a:xfrm>
                </p:grpSpPr>
                <p:sp>
                  <p:nvSpPr>
                    <p:cNvPr id="715" name="四角形: 角を丸くする 506">
                      <a:extLst>
                        <a:ext uri="{FF2B5EF4-FFF2-40B4-BE49-F238E27FC236}">
                          <a16:creationId xmlns:a16="http://schemas.microsoft.com/office/drawing/2014/main" id="{5779E0B1-30C4-45D4-B43B-DD006E3FA6C8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39699" y="2937925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6" name="四角形: 角を丸くする 455">
                      <a:extLst>
                        <a:ext uri="{FF2B5EF4-FFF2-40B4-BE49-F238E27FC236}">
                          <a16:creationId xmlns:a16="http://schemas.microsoft.com/office/drawing/2014/main" id="{2FE56403-F9C5-4B3C-90FC-CE1D91405AFD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14195" y="2884760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11" name="グループ化 710">
                    <a:extLst>
                      <a:ext uri="{FF2B5EF4-FFF2-40B4-BE49-F238E27FC236}">
                        <a16:creationId xmlns:a16="http://schemas.microsoft.com/office/drawing/2014/main" id="{FBCD245B-5DF8-4FBD-B5F2-0551C899108A}"/>
                      </a:ext>
                    </a:extLst>
                  </p:cNvPr>
                  <p:cNvGrpSpPr/>
                  <p:nvPr/>
                </p:nvGrpSpPr>
                <p:grpSpPr>
                  <a:xfrm rot="21279620">
                    <a:off x="545750" y="2913438"/>
                    <a:ext cx="429219" cy="176759"/>
                    <a:chOff x="538103" y="2829063"/>
                    <a:chExt cx="429219" cy="176759"/>
                  </a:xfrm>
                </p:grpSpPr>
                <p:sp>
                  <p:nvSpPr>
                    <p:cNvPr id="713" name="四角形: 角を丸くする 506">
                      <a:extLst>
                        <a:ext uri="{FF2B5EF4-FFF2-40B4-BE49-F238E27FC236}">
                          <a16:creationId xmlns:a16="http://schemas.microsoft.com/office/drawing/2014/main" id="{87575613-9572-4084-AE44-C4135F2FB27C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49253" y="2904543"/>
                      <a:ext cx="318069" cy="101279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4" name="四角形: 角を丸くする 455">
                      <a:extLst>
                        <a:ext uri="{FF2B5EF4-FFF2-40B4-BE49-F238E27FC236}">
                          <a16:creationId xmlns:a16="http://schemas.microsoft.com/office/drawing/2014/main" id="{0F5EFB25-544B-4118-AAFE-EAB614268BC4}"/>
                        </a:ext>
                      </a:extLst>
                    </p:cNvPr>
                    <p:cNvSpPr/>
                    <p:nvPr/>
                  </p:nvSpPr>
                  <p:spPr>
                    <a:xfrm rot="2454095">
                      <a:off x="538103" y="2829063"/>
                      <a:ext cx="196472" cy="103947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12" name="楕円 711">
                    <a:extLst>
                      <a:ext uri="{FF2B5EF4-FFF2-40B4-BE49-F238E27FC236}">
                        <a16:creationId xmlns:a16="http://schemas.microsoft.com/office/drawing/2014/main" id="{8E6A3948-6732-4AEB-A16C-C9BB4643BCD8}"/>
                      </a:ext>
                    </a:extLst>
                  </p:cNvPr>
                  <p:cNvSpPr/>
                  <p:nvPr/>
                </p:nvSpPr>
                <p:spPr>
                  <a:xfrm>
                    <a:off x="943865" y="2847288"/>
                    <a:ext cx="189239" cy="27043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94" name="グループ化 693">
                  <a:extLst>
                    <a:ext uri="{FF2B5EF4-FFF2-40B4-BE49-F238E27FC236}">
                      <a16:creationId xmlns:a16="http://schemas.microsoft.com/office/drawing/2014/main" id="{C062F5BE-A4D7-4F0B-8974-387AE5C452BC}"/>
                    </a:ext>
                  </a:extLst>
                </p:cNvPr>
                <p:cNvGrpSpPr/>
                <p:nvPr/>
              </p:nvGrpSpPr>
              <p:grpSpPr>
                <a:xfrm rot="19365346">
                  <a:off x="1984100" y="2751354"/>
                  <a:ext cx="206346" cy="376365"/>
                  <a:chOff x="3161486" y="3471945"/>
                  <a:chExt cx="513532" cy="826769"/>
                </a:xfrm>
              </p:grpSpPr>
              <p:sp>
                <p:nvSpPr>
                  <p:cNvPr id="703" name="四角形: 角を丸くする 702">
                    <a:extLst>
                      <a:ext uri="{FF2B5EF4-FFF2-40B4-BE49-F238E27FC236}">
                        <a16:creationId xmlns:a16="http://schemas.microsoft.com/office/drawing/2014/main" id="{7BB2CE3A-2DE7-4CAA-811D-7212BDC3C3B6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4" name="四角形: 角を丸くする 703">
                    <a:extLst>
                      <a:ext uri="{FF2B5EF4-FFF2-40B4-BE49-F238E27FC236}">
                        <a16:creationId xmlns:a16="http://schemas.microsoft.com/office/drawing/2014/main" id="{C6AD09EE-B5C0-49A7-BD4A-042211C3BD25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5" name="四角形: 角を丸くする 704">
                    <a:extLst>
                      <a:ext uri="{FF2B5EF4-FFF2-40B4-BE49-F238E27FC236}">
                        <a16:creationId xmlns:a16="http://schemas.microsoft.com/office/drawing/2014/main" id="{305F9AED-C6AB-48F1-B3B4-B08BDF876FA7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6" name="四角形: 角を丸くする 705">
                    <a:extLst>
                      <a:ext uri="{FF2B5EF4-FFF2-40B4-BE49-F238E27FC236}">
                        <a16:creationId xmlns:a16="http://schemas.microsoft.com/office/drawing/2014/main" id="{1B537DB5-DBA1-4983-8958-5DB943F43655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95" name="四角形: 角を丸くする 455">
                  <a:extLst>
                    <a:ext uri="{FF2B5EF4-FFF2-40B4-BE49-F238E27FC236}">
                      <a16:creationId xmlns:a16="http://schemas.microsoft.com/office/drawing/2014/main" id="{7D34305C-0351-4459-88B7-1AEC5EC91DD9}"/>
                    </a:ext>
                  </a:extLst>
                </p:cNvPr>
                <p:cNvSpPr/>
                <p:nvPr/>
              </p:nvSpPr>
              <p:spPr>
                <a:xfrm rot="2260007">
                  <a:off x="2072222" y="3089589"/>
                  <a:ext cx="103814" cy="71865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6" name="四角形: 角を丸くする 455">
                  <a:extLst>
                    <a:ext uri="{FF2B5EF4-FFF2-40B4-BE49-F238E27FC236}">
                      <a16:creationId xmlns:a16="http://schemas.microsoft.com/office/drawing/2014/main" id="{C5B20F35-D039-43DA-89D2-768C75C3FAF3}"/>
                    </a:ext>
                  </a:extLst>
                </p:cNvPr>
                <p:cNvSpPr/>
                <p:nvPr/>
              </p:nvSpPr>
              <p:spPr>
                <a:xfrm rot="4204350">
                  <a:off x="2043646" y="3037203"/>
                  <a:ext cx="103814" cy="71865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97" name="グループ化 696">
                  <a:extLst>
                    <a:ext uri="{FF2B5EF4-FFF2-40B4-BE49-F238E27FC236}">
                      <a16:creationId xmlns:a16="http://schemas.microsoft.com/office/drawing/2014/main" id="{96A6EFF3-9D86-4AD7-A874-6C68AD3678BC}"/>
                    </a:ext>
                  </a:extLst>
                </p:cNvPr>
                <p:cNvGrpSpPr/>
                <p:nvPr/>
              </p:nvGrpSpPr>
              <p:grpSpPr>
                <a:xfrm>
                  <a:off x="1274578" y="2757378"/>
                  <a:ext cx="680619" cy="579436"/>
                  <a:chOff x="1274578" y="2757378"/>
                  <a:chExt cx="680619" cy="579436"/>
                </a:xfrm>
              </p:grpSpPr>
              <p:grpSp>
                <p:nvGrpSpPr>
                  <p:cNvPr id="698" name="グループ化 697">
                    <a:extLst>
                      <a:ext uri="{FF2B5EF4-FFF2-40B4-BE49-F238E27FC236}">
                        <a16:creationId xmlns:a16="http://schemas.microsoft.com/office/drawing/2014/main" id="{CFA81039-87A3-45D0-A1E4-87D1ACDEA3C7}"/>
                      </a:ext>
                    </a:extLst>
                  </p:cNvPr>
                  <p:cNvGrpSpPr/>
                  <p:nvPr/>
                </p:nvGrpSpPr>
                <p:grpSpPr>
                  <a:xfrm>
                    <a:off x="1274578" y="2757378"/>
                    <a:ext cx="654880" cy="579436"/>
                    <a:chOff x="1274578" y="2757378"/>
                    <a:chExt cx="654880" cy="579436"/>
                  </a:xfrm>
                </p:grpSpPr>
                <p:sp>
                  <p:nvSpPr>
                    <p:cNvPr id="701" name="四角形: 上の 2 つの角を丸める 529">
                      <a:extLst>
                        <a:ext uri="{FF2B5EF4-FFF2-40B4-BE49-F238E27FC236}">
                          <a16:creationId xmlns:a16="http://schemas.microsoft.com/office/drawing/2014/main" id="{BF1746B9-CC1C-4101-9BFE-93CD1C275CC8}"/>
                        </a:ext>
                      </a:extLst>
                    </p:cNvPr>
                    <p:cNvSpPr/>
                    <p:nvPr/>
                  </p:nvSpPr>
                  <p:spPr>
                    <a:xfrm rot="14211595">
                      <a:off x="1374034" y="3036840"/>
                      <a:ext cx="200518" cy="399430"/>
                    </a:xfrm>
                    <a:custGeom>
                      <a:avLst/>
                      <a:gdLst>
                        <a:gd name="connsiteX0" fmla="*/ 100259 w 200517"/>
                        <a:gd name="connsiteY0" fmla="*/ 0 h 399430"/>
                        <a:gd name="connsiteX1" fmla="*/ 100259 w 200517"/>
                        <a:gd name="connsiteY1" fmla="*/ 0 h 399430"/>
                        <a:gd name="connsiteX2" fmla="*/ 200518 w 200517"/>
                        <a:gd name="connsiteY2" fmla="*/ 100259 h 399430"/>
                        <a:gd name="connsiteX3" fmla="*/ 200517 w 200517"/>
                        <a:gd name="connsiteY3" fmla="*/ 399430 h 399430"/>
                        <a:gd name="connsiteX4" fmla="*/ 200517 w 200517"/>
                        <a:gd name="connsiteY4" fmla="*/ 399430 h 399430"/>
                        <a:gd name="connsiteX5" fmla="*/ 0 w 200517"/>
                        <a:gd name="connsiteY5" fmla="*/ 399430 h 399430"/>
                        <a:gd name="connsiteX6" fmla="*/ 0 w 200517"/>
                        <a:gd name="connsiteY6" fmla="*/ 399430 h 399430"/>
                        <a:gd name="connsiteX7" fmla="*/ 0 w 200517"/>
                        <a:gd name="connsiteY7" fmla="*/ 100259 h 399430"/>
                        <a:gd name="connsiteX8" fmla="*/ 100259 w 200517"/>
                        <a:gd name="connsiteY8" fmla="*/ 0 h 399430"/>
                        <a:gd name="connsiteX0" fmla="*/ 100259 w 298483"/>
                        <a:gd name="connsiteY0" fmla="*/ 50416 h 449846"/>
                        <a:gd name="connsiteX1" fmla="*/ 100259 w 298483"/>
                        <a:gd name="connsiteY1" fmla="*/ 50416 h 449846"/>
                        <a:gd name="connsiteX2" fmla="*/ 296552 w 298483"/>
                        <a:gd name="connsiteY2" fmla="*/ 2544 h 449846"/>
                        <a:gd name="connsiteX3" fmla="*/ 200518 w 298483"/>
                        <a:gd name="connsiteY3" fmla="*/ 150675 h 449846"/>
                        <a:gd name="connsiteX4" fmla="*/ 200517 w 298483"/>
                        <a:gd name="connsiteY4" fmla="*/ 449846 h 449846"/>
                        <a:gd name="connsiteX5" fmla="*/ 200517 w 298483"/>
                        <a:gd name="connsiteY5" fmla="*/ 449846 h 449846"/>
                        <a:gd name="connsiteX6" fmla="*/ 0 w 298483"/>
                        <a:gd name="connsiteY6" fmla="*/ 449846 h 449846"/>
                        <a:gd name="connsiteX7" fmla="*/ 0 w 298483"/>
                        <a:gd name="connsiteY7" fmla="*/ 449846 h 449846"/>
                        <a:gd name="connsiteX8" fmla="*/ 0 w 298483"/>
                        <a:gd name="connsiteY8" fmla="*/ 150675 h 449846"/>
                        <a:gd name="connsiteX9" fmla="*/ 100259 w 298483"/>
                        <a:gd name="connsiteY9" fmla="*/ 50416 h 449846"/>
                        <a:gd name="connsiteX0" fmla="*/ 296552 w 387992"/>
                        <a:gd name="connsiteY0" fmla="*/ 0 h 447302"/>
                        <a:gd name="connsiteX1" fmla="*/ 200518 w 387992"/>
                        <a:gd name="connsiteY1" fmla="*/ 148131 h 447302"/>
                        <a:gd name="connsiteX2" fmla="*/ 200517 w 387992"/>
                        <a:gd name="connsiteY2" fmla="*/ 447302 h 447302"/>
                        <a:gd name="connsiteX3" fmla="*/ 200517 w 387992"/>
                        <a:gd name="connsiteY3" fmla="*/ 447302 h 447302"/>
                        <a:gd name="connsiteX4" fmla="*/ 0 w 387992"/>
                        <a:gd name="connsiteY4" fmla="*/ 447302 h 447302"/>
                        <a:gd name="connsiteX5" fmla="*/ 0 w 387992"/>
                        <a:gd name="connsiteY5" fmla="*/ 447302 h 447302"/>
                        <a:gd name="connsiteX6" fmla="*/ 0 w 387992"/>
                        <a:gd name="connsiteY6" fmla="*/ 148131 h 447302"/>
                        <a:gd name="connsiteX7" fmla="*/ 100259 w 387992"/>
                        <a:gd name="connsiteY7" fmla="*/ 47872 h 447302"/>
                        <a:gd name="connsiteX8" fmla="*/ 100259 w 387992"/>
                        <a:gd name="connsiteY8" fmla="*/ 47872 h 447302"/>
                        <a:gd name="connsiteX9" fmla="*/ 387992 w 387992"/>
                        <a:gd name="connsiteY9" fmla="*/ 91440 h 447302"/>
                        <a:gd name="connsiteX0" fmla="*/ 296552 w 298483"/>
                        <a:gd name="connsiteY0" fmla="*/ 0 h 447302"/>
                        <a:gd name="connsiteX1" fmla="*/ 200518 w 298483"/>
                        <a:gd name="connsiteY1" fmla="*/ 148131 h 447302"/>
                        <a:gd name="connsiteX2" fmla="*/ 200517 w 298483"/>
                        <a:gd name="connsiteY2" fmla="*/ 447302 h 447302"/>
                        <a:gd name="connsiteX3" fmla="*/ 200517 w 298483"/>
                        <a:gd name="connsiteY3" fmla="*/ 447302 h 447302"/>
                        <a:gd name="connsiteX4" fmla="*/ 0 w 298483"/>
                        <a:gd name="connsiteY4" fmla="*/ 447302 h 447302"/>
                        <a:gd name="connsiteX5" fmla="*/ 0 w 298483"/>
                        <a:gd name="connsiteY5" fmla="*/ 447302 h 447302"/>
                        <a:gd name="connsiteX6" fmla="*/ 0 w 298483"/>
                        <a:gd name="connsiteY6" fmla="*/ 148131 h 447302"/>
                        <a:gd name="connsiteX7" fmla="*/ 100259 w 298483"/>
                        <a:gd name="connsiteY7" fmla="*/ 47872 h 447302"/>
                        <a:gd name="connsiteX8" fmla="*/ 100259 w 298483"/>
                        <a:gd name="connsiteY8" fmla="*/ 47872 h 447302"/>
                        <a:gd name="connsiteX0" fmla="*/ 200518 w 200518"/>
                        <a:gd name="connsiteY0" fmla="*/ 100259 h 399430"/>
                        <a:gd name="connsiteX1" fmla="*/ 200517 w 200518"/>
                        <a:gd name="connsiteY1" fmla="*/ 399430 h 399430"/>
                        <a:gd name="connsiteX2" fmla="*/ 200517 w 200518"/>
                        <a:gd name="connsiteY2" fmla="*/ 399430 h 399430"/>
                        <a:gd name="connsiteX3" fmla="*/ 0 w 200518"/>
                        <a:gd name="connsiteY3" fmla="*/ 399430 h 399430"/>
                        <a:gd name="connsiteX4" fmla="*/ 0 w 200518"/>
                        <a:gd name="connsiteY4" fmla="*/ 399430 h 399430"/>
                        <a:gd name="connsiteX5" fmla="*/ 0 w 200518"/>
                        <a:gd name="connsiteY5" fmla="*/ 100259 h 399430"/>
                        <a:gd name="connsiteX6" fmla="*/ 100259 w 200518"/>
                        <a:gd name="connsiteY6" fmla="*/ 0 h 399430"/>
                        <a:gd name="connsiteX7" fmla="*/ 100259 w 200518"/>
                        <a:gd name="connsiteY7" fmla="*/ 0 h 399430"/>
                        <a:gd name="connsiteX0" fmla="*/ 200518 w 200518"/>
                        <a:gd name="connsiteY0" fmla="*/ 100259 h 399430"/>
                        <a:gd name="connsiteX1" fmla="*/ 200517 w 200518"/>
                        <a:gd name="connsiteY1" fmla="*/ 399430 h 399430"/>
                        <a:gd name="connsiteX2" fmla="*/ 200517 w 200518"/>
                        <a:gd name="connsiteY2" fmla="*/ 399430 h 399430"/>
                        <a:gd name="connsiteX3" fmla="*/ 0 w 200518"/>
                        <a:gd name="connsiteY3" fmla="*/ 399430 h 399430"/>
                        <a:gd name="connsiteX4" fmla="*/ 0 w 200518"/>
                        <a:gd name="connsiteY4" fmla="*/ 399430 h 399430"/>
                        <a:gd name="connsiteX5" fmla="*/ 0 w 200518"/>
                        <a:gd name="connsiteY5" fmla="*/ 100259 h 399430"/>
                        <a:gd name="connsiteX6" fmla="*/ 100259 w 200518"/>
                        <a:gd name="connsiteY6" fmla="*/ 0 h 399430"/>
                        <a:gd name="connsiteX7" fmla="*/ 100259 w 200518"/>
                        <a:gd name="connsiteY7" fmla="*/ 0 h 399430"/>
                        <a:gd name="connsiteX0" fmla="*/ 200518 w 200518"/>
                        <a:gd name="connsiteY0" fmla="*/ 100259 h 399430"/>
                        <a:gd name="connsiteX1" fmla="*/ 200517 w 200518"/>
                        <a:gd name="connsiteY1" fmla="*/ 399430 h 399430"/>
                        <a:gd name="connsiteX2" fmla="*/ 200517 w 200518"/>
                        <a:gd name="connsiteY2" fmla="*/ 399430 h 399430"/>
                        <a:gd name="connsiteX3" fmla="*/ 0 w 200518"/>
                        <a:gd name="connsiteY3" fmla="*/ 399430 h 399430"/>
                        <a:gd name="connsiteX4" fmla="*/ 0 w 200518"/>
                        <a:gd name="connsiteY4" fmla="*/ 399430 h 399430"/>
                        <a:gd name="connsiteX5" fmla="*/ 0 w 200518"/>
                        <a:gd name="connsiteY5" fmla="*/ 100259 h 399430"/>
                        <a:gd name="connsiteX6" fmla="*/ 100259 w 200518"/>
                        <a:gd name="connsiteY6" fmla="*/ 0 h 399430"/>
                        <a:gd name="connsiteX7" fmla="*/ 100259 w 200518"/>
                        <a:gd name="connsiteY7" fmla="*/ 0 h 399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00518" h="399430">
                          <a:moveTo>
                            <a:pt x="200518" y="100259"/>
                          </a:moveTo>
                          <a:cubicBezTo>
                            <a:pt x="200518" y="199983"/>
                            <a:pt x="200517" y="299706"/>
                            <a:pt x="200517" y="399430"/>
                          </a:cubicBezTo>
                          <a:lnTo>
                            <a:pt x="200517" y="399430"/>
                          </a:lnTo>
                          <a:lnTo>
                            <a:pt x="0" y="399430"/>
                          </a:lnTo>
                          <a:lnTo>
                            <a:pt x="0" y="399430"/>
                          </a:lnTo>
                          <a:lnTo>
                            <a:pt x="0" y="100259"/>
                          </a:lnTo>
                          <a:cubicBezTo>
                            <a:pt x="0" y="44887"/>
                            <a:pt x="44887" y="0"/>
                            <a:pt x="100259" y="0"/>
                          </a:cubicBezTo>
                          <a:lnTo>
                            <a:pt x="100259" y="0"/>
                          </a:lnTo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02" name="フリーフォーム: 図形 701">
                      <a:extLst>
                        <a:ext uri="{FF2B5EF4-FFF2-40B4-BE49-F238E27FC236}">
                          <a16:creationId xmlns:a16="http://schemas.microsoft.com/office/drawing/2014/main" id="{C945EB79-A1AF-493F-A616-C82222C1DC8B}"/>
                        </a:ext>
                      </a:extLst>
                    </p:cNvPr>
                    <p:cNvSpPr/>
                    <p:nvPr/>
                  </p:nvSpPr>
                  <p:spPr>
                    <a:xfrm rot="3278706">
                      <a:off x="1772992" y="2879343"/>
                      <a:ext cx="278431" cy="34501"/>
                    </a:xfrm>
                    <a:custGeom>
                      <a:avLst/>
                      <a:gdLst>
                        <a:gd name="connsiteX0" fmla="*/ 50813 w 629558"/>
                        <a:gd name="connsiteY0" fmla="*/ 0 h 78009"/>
                        <a:gd name="connsiteX1" fmla="*/ 578745 w 629558"/>
                        <a:gd name="connsiteY1" fmla="*/ 0 h 78009"/>
                        <a:gd name="connsiteX2" fmla="*/ 629558 w 629558"/>
                        <a:gd name="connsiteY2" fmla="*/ 50813 h 78009"/>
                        <a:gd name="connsiteX3" fmla="*/ 629558 w 629558"/>
                        <a:gd name="connsiteY3" fmla="*/ 78009 h 78009"/>
                        <a:gd name="connsiteX4" fmla="*/ 0 w 629558"/>
                        <a:gd name="connsiteY4" fmla="*/ 78009 h 78009"/>
                        <a:gd name="connsiteX5" fmla="*/ 0 w 629558"/>
                        <a:gd name="connsiteY5" fmla="*/ 50813 h 78009"/>
                        <a:gd name="connsiteX6" fmla="*/ 50813 w 629558"/>
                        <a:gd name="connsiteY6" fmla="*/ 0 h 780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629558" h="78009">
                          <a:moveTo>
                            <a:pt x="50813" y="0"/>
                          </a:moveTo>
                          <a:lnTo>
                            <a:pt x="578745" y="0"/>
                          </a:lnTo>
                          <a:cubicBezTo>
                            <a:pt x="606808" y="0"/>
                            <a:pt x="629558" y="22750"/>
                            <a:pt x="629558" y="50813"/>
                          </a:cubicBezTo>
                          <a:lnTo>
                            <a:pt x="629558" y="78009"/>
                          </a:lnTo>
                          <a:lnTo>
                            <a:pt x="0" y="78009"/>
                          </a:lnTo>
                          <a:lnTo>
                            <a:pt x="0" y="50813"/>
                          </a:lnTo>
                          <a:cubicBezTo>
                            <a:pt x="0" y="22750"/>
                            <a:pt x="22750" y="0"/>
                            <a:pt x="50813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99" name="フリーフォーム: 図形 698">
                    <a:extLst>
                      <a:ext uri="{FF2B5EF4-FFF2-40B4-BE49-F238E27FC236}">
                        <a16:creationId xmlns:a16="http://schemas.microsoft.com/office/drawing/2014/main" id="{449503C2-D17A-4989-AAFB-DC3E2B584C0E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1569950" y="2792268"/>
                    <a:ext cx="278431" cy="492063"/>
                  </a:xfrm>
                  <a:custGeom>
                    <a:avLst/>
                    <a:gdLst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207317 w 629558"/>
                      <a:gd name="connsiteY11" fmla="*/ 304874 h 1112600"/>
                      <a:gd name="connsiteX12" fmla="*/ 152437 w 629558"/>
                      <a:gd name="connsiteY12" fmla="*/ 304874 h 1112600"/>
                      <a:gd name="connsiteX13" fmla="*/ 0 w 629558"/>
                      <a:gd name="connsiteY13" fmla="*/ 152437 h 1112600"/>
                      <a:gd name="connsiteX14" fmla="*/ 0 w 629558"/>
                      <a:gd name="connsiteY14" fmla="*/ 50813 h 1112600"/>
                      <a:gd name="connsiteX15" fmla="*/ 50813 w 629558"/>
                      <a:gd name="connsiteY15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152437 w 629558"/>
                      <a:gd name="connsiteY11" fmla="*/ 304874 h 1112600"/>
                      <a:gd name="connsiteX12" fmla="*/ 0 w 629558"/>
                      <a:gd name="connsiteY12" fmla="*/ 152437 h 1112600"/>
                      <a:gd name="connsiteX13" fmla="*/ 0 w 629558"/>
                      <a:gd name="connsiteY13" fmla="*/ 50813 h 1112600"/>
                      <a:gd name="connsiteX14" fmla="*/ 50813 w 629558"/>
                      <a:gd name="connsiteY14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9534 w 629558"/>
                      <a:gd name="connsiteY5" fmla="*/ 322482 h 1112600"/>
                      <a:gd name="connsiteX6" fmla="*/ 429534 w 629558"/>
                      <a:gd name="connsiteY6" fmla="*/ 997845 h 1112600"/>
                      <a:gd name="connsiteX7" fmla="*/ 314779 w 629558"/>
                      <a:gd name="connsiteY7" fmla="*/ 1112600 h 1112600"/>
                      <a:gd name="connsiteX8" fmla="*/ 200024 w 629558"/>
                      <a:gd name="connsiteY8" fmla="*/ 997845 h 1112600"/>
                      <a:gd name="connsiteX9" fmla="*/ 200024 w 629558"/>
                      <a:gd name="connsiteY9" fmla="*/ 322482 h 1112600"/>
                      <a:gd name="connsiteX10" fmla="*/ 152437 w 629558"/>
                      <a:gd name="connsiteY10" fmla="*/ 304874 h 1112600"/>
                      <a:gd name="connsiteX11" fmla="*/ 0 w 629558"/>
                      <a:gd name="connsiteY11" fmla="*/ 152437 h 1112600"/>
                      <a:gd name="connsiteX12" fmla="*/ 0 w 629558"/>
                      <a:gd name="connsiteY12" fmla="*/ 50813 h 1112600"/>
                      <a:gd name="connsiteX13" fmla="*/ 50813 w 629558"/>
                      <a:gd name="connsiteY13" fmla="*/ 0 h 1112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29558" h="1112600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152437"/>
                        </a:lnTo>
                        <a:cubicBezTo>
                          <a:pt x="629558" y="236626"/>
                          <a:pt x="561310" y="304874"/>
                          <a:pt x="477121" y="304874"/>
                        </a:cubicBezTo>
                        <a:lnTo>
                          <a:pt x="429534" y="322482"/>
                        </a:lnTo>
                        <a:lnTo>
                          <a:pt x="429534" y="997845"/>
                        </a:lnTo>
                        <a:cubicBezTo>
                          <a:pt x="429534" y="1061222"/>
                          <a:pt x="378156" y="1112600"/>
                          <a:pt x="314779" y="1112600"/>
                        </a:cubicBezTo>
                        <a:cubicBezTo>
                          <a:pt x="251402" y="1112600"/>
                          <a:pt x="200024" y="1061222"/>
                          <a:pt x="200024" y="997845"/>
                        </a:cubicBezTo>
                        <a:lnTo>
                          <a:pt x="200024" y="322482"/>
                        </a:lnTo>
                        <a:lnTo>
                          <a:pt x="152437" y="304874"/>
                        </a:lnTo>
                        <a:cubicBezTo>
                          <a:pt x="68248" y="304874"/>
                          <a:pt x="0" y="236626"/>
                          <a:pt x="0" y="152437"/>
                        </a:cubicBez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0" name="フリーフォーム: 図形 699">
                    <a:extLst>
                      <a:ext uri="{FF2B5EF4-FFF2-40B4-BE49-F238E27FC236}">
                        <a16:creationId xmlns:a16="http://schemas.microsoft.com/office/drawing/2014/main" id="{3823AB00-686D-4A49-8EB1-3E16F8701E3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568599" y="2957959"/>
                    <a:ext cx="241175" cy="240193"/>
                  </a:xfrm>
                  <a:custGeom>
                    <a:avLst/>
                    <a:gdLst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372385 w 805317"/>
                      <a:gd name="connsiteY3" fmla="*/ 0 h 802037"/>
                      <a:gd name="connsiteX4" fmla="*/ 700786 w 805317"/>
                      <a:gd name="connsiteY4" fmla="*/ 0 h 802037"/>
                      <a:gd name="connsiteX5" fmla="*/ 805317 w 805317"/>
                      <a:gd name="connsiteY5" fmla="*/ 104531 h 802037"/>
                      <a:gd name="connsiteX6" fmla="*/ 805316 w 805317"/>
                      <a:gd name="connsiteY6" fmla="*/ 104531 h 802037"/>
                      <a:gd name="connsiteX7" fmla="*/ 741473 w 805317"/>
                      <a:gd name="connsiteY7" fmla="*/ 200847 h 802037"/>
                      <a:gd name="connsiteX8" fmla="*/ 730490 w 805317"/>
                      <a:gd name="connsiteY8" fmla="*/ 203065 h 802037"/>
                      <a:gd name="connsiteX9" fmla="*/ 738828 w 805317"/>
                      <a:gd name="connsiteY9" fmla="*/ 204748 h 802037"/>
                      <a:gd name="connsiteX10" fmla="*/ 802671 w 805317"/>
                      <a:gd name="connsiteY10" fmla="*/ 301065 h 802037"/>
                      <a:gd name="connsiteX11" fmla="*/ 802670 w 805317"/>
                      <a:gd name="connsiteY11" fmla="*/ 301064 h 802037"/>
                      <a:gd name="connsiteX12" fmla="*/ 738827 w 805317"/>
                      <a:gd name="connsiteY12" fmla="*/ 397381 h 802037"/>
                      <a:gd name="connsiteX13" fmla="*/ 718897 w 805317"/>
                      <a:gd name="connsiteY13" fmla="*/ 401404 h 802037"/>
                      <a:gd name="connsiteX14" fmla="*/ 729401 w 805317"/>
                      <a:gd name="connsiteY14" fmla="*/ 403525 h 802037"/>
                      <a:gd name="connsiteX15" fmla="*/ 793244 w 805317"/>
                      <a:gd name="connsiteY15" fmla="*/ 499842 h 802037"/>
                      <a:gd name="connsiteX16" fmla="*/ 793243 w 805317"/>
                      <a:gd name="connsiteY16" fmla="*/ 499841 h 802037"/>
                      <a:gd name="connsiteX17" fmla="*/ 729400 w 805317"/>
                      <a:gd name="connsiteY17" fmla="*/ 596158 h 802037"/>
                      <a:gd name="connsiteX18" fmla="*/ 711705 w 805317"/>
                      <a:gd name="connsiteY18" fmla="*/ 599730 h 802037"/>
                      <a:gd name="connsiteX19" fmla="*/ 716963 w 805317"/>
                      <a:gd name="connsiteY19" fmla="*/ 600792 h 802037"/>
                      <a:gd name="connsiteX20" fmla="*/ 780806 w 805317"/>
                      <a:gd name="connsiteY20" fmla="*/ 697108 h 802037"/>
                      <a:gd name="connsiteX21" fmla="*/ 780805 w 805317"/>
                      <a:gd name="connsiteY21" fmla="*/ 697108 h 802037"/>
                      <a:gd name="connsiteX22" fmla="*/ 676274 w 805317"/>
                      <a:gd name="connsiteY22" fmla="*/ 801639 h 802037"/>
                      <a:gd name="connsiteX23" fmla="*/ 410797 w 805317"/>
                      <a:gd name="connsiteY23" fmla="*/ 801638 h 802037"/>
                      <a:gd name="connsiteX24" fmla="*/ 406839 w 805317"/>
                      <a:gd name="connsiteY24" fmla="*/ 802037 h 802037"/>
                      <a:gd name="connsiteX25" fmla="*/ 298829 w 805317"/>
                      <a:gd name="connsiteY25" fmla="*/ 802037 h 802037"/>
                      <a:gd name="connsiteX26" fmla="*/ 0 w 805317"/>
                      <a:gd name="connsiteY26" fmla="*/ 503208 h 802037"/>
                      <a:gd name="connsiteX27" fmla="*/ 0 w 805317"/>
                      <a:gd name="connsiteY27" fmla="*/ 299923 h 802037"/>
                      <a:gd name="connsiteX28" fmla="*/ 182511 w 805317"/>
                      <a:gd name="connsiteY28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700786 w 805317"/>
                      <a:gd name="connsiteY3" fmla="*/ 0 h 802037"/>
                      <a:gd name="connsiteX4" fmla="*/ 805317 w 805317"/>
                      <a:gd name="connsiteY4" fmla="*/ 104531 h 802037"/>
                      <a:gd name="connsiteX5" fmla="*/ 805316 w 805317"/>
                      <a:gd name="connsiteY5" fmla="*/ 104531 h 802037"/>
                      <a:gd name="connsiteX6" fmla="*/ 741473 w 805317"/>
                      <a:gd name="connsiteY6" fmla="*/ 200847 h 802037"/>
                      <a:gd name="connsiteX7" fmla="*/ 730490 w 805317"/>
                      <a:gd name="connsiteY7" fmla="*/ 203065 h 802037"/>
                      <a:gd name="connsiteX8" fmla="*/ 738828 w 805317"/>
                      <a:gd name="connsiteY8" fmla="*/ 204748 h 802037"/>
                      <a:gd name="connsiteX9" fmla="*/ 802671 w 805317"/>
                      <a:gd name="connsiteY9" fmla="*/ 301065 h 802037"/>
                      <a:gd name="connsiteX10" fmla="*/ 802670 w 805317"/>
                      <a:gd name="connsiteY10" fmla="*/ 301064 h 802037"/>
                      <a:gd name="connsiteX11" fmla="*/ 738827 w 805317"/>
                      <a:gd name="connsiteY11" fmla="*/ 397381 h 802037"/>
                      <a:gd name="connsiteX12" fmla="*/ 718897 w 805317"/>
                      <a:gd name="connsiteY12" fmla="*/ 401404 h 802037"/>
                      <a:gd name="connsiteX13" fmla="*/ 729401 w 805317"/>
                      <a:gd name="connsiteY13" fmla="*/ 403525 h 802037"/>
                      <a:gd name="connsiteX14" fmla="*/ 793244 w 805317"/>
                      <a:gd name="connsiteY14" fmla="*/ 499842 h 802037"/>
                      <a:gd name="connsiteX15" fmla="*/ 793243 w 805317"/>
                      <a:gd name="connsiteY15" fmla="*/ 499841 h 802037"/>
                      <a:gd name="connsiteX16" fmla="*/ 729400 w 805317"/>
                      <a:gd name="connsiteY16" fmla="*/ 596158 h 802037"/>
                      <a:gd name="connsiteX17" fmla="*/ 711705 w 805317"/>
                      <a:gd name="connsiteY17" fmla="*/ 599730 h 802037"/>
                      <a:gd name="connsiteX18" fmla="*/ 716963 w 805317"/>
                      <a:gd name="connsiteY18" fmla="*/ 600792 h 802037"/>
                      <a:gd name="connsiteX19" fmla="*/ 780806 w 805317"/>
                      <a:gd name="connsiteY19" fmla="*/ 697108 h 802037"/>
                      <a:gd name="connsiteX20" fmla="*/ 780805 w 805317"/>
                      <a:gd name="connsiteY20" fmla="*/ 697108 h 802037"/>
                      <a:gd name="connsiteX21" fmla="*/ 676274 w 805317"/>
                      <a:gd name="connsiteY21" fmla="*/ 801639 h 802037"/>
                      <a:gd name="connsiteX22" fmla="*/ 410797 w 805317"/>
                      <a:gd name="connsiteY22" fmla="*/ 801638 h 802037"/>
                      <a:gd name="connsiteX23" fmla="*/ 406839 w 805317"/>
                      <a:gd name="connsiteY23" fmla="*/ 802037 h 802037"/>
                      <a:gd name="connsiteX24" fmla="*/ 298829 w 805317"/>
                      <a:gd name="connsiteY24" fmla="*/ 802037 h 802037"/>
                      <a:gd name="connsiteX25" fmla="*/ 0 w 805317"/>
                      <a:gd name="connsiteY25" fmla="*/ 503208 h 802037"/>
                      <a:gd name="connsiteX26" fmla="*/ 0 w 805317"/>
                      <a:gd name="connsiteY26" fmla="*/ 299923 h 802037"/>
                      <a:gd name="connsiteX27" fmla="*/ 182511 w 805317"/>
                      <a:gd name="connsiteY27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406839 w 805317"/>
                      <a:gd name="connsiteY22" fmla="*/ 802037 h 802037"/>
                      <a:gd name="connsiteX23" fmla="*/ 298829 w 805317"/>
                      <a:gd name="connsiteY23" fmla="*/ 802037 h 802037"/>
                      <a:gd name="connsiteX24" fmla="*/ 0 w 805317"/>
                      <a:gd name="connsiteY24" fmla="*/ 503208 h 802037"/>
                      <a:gd name="connsiteX25" fmla="*/ 0 w 805317"/>
                      <a:gd name="connsiteY25" fmla="*/ 299923 h 802037"/>
                      <a:gd name="connsiteX26" fmla="*/ 182511 w 805317"/>
                      <a:gd name="connsiteY26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298829 w 805317"/>
                      <a:gd name="connsiteY22" fmla="*/ 802037 h 802037"/>
                      <a:gd name="connsiteX23" fmla="*/ 0 w 805317"/>
                      <a:gd name="connsiteY23" fmla="*/ 503208 h 802037"/>
                      <a:gd name="connsiteX24" fmla="*/ 0 w 805317"/>
                      <a:gd name="connsiteY24" fmla="*/ 299923 h 802037"/>
                      <a:gd name="connsiteX25" fmla="*/ 182511 w 805317"/>
                      <a:gd name="connsiteY25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298829 w 805317"/>
                      <a:gd name="connsiteY21" fmla="*/ 802037 h 802037"/>
                      <a:gd name="connsiteX22" fmla="*/ 0 w 805317"/>
                      <a:gd name="connsiteY22" fmla="*/ 503208 h 802037"/>
                      <a:gd name="connsiteX23" fmla="*/ 0 w 805317"/>
                      <a:gd name="connsiteY23" fmla="*/ 299923 h 802037"/>
                      <a:gd name="connsiteX24" fmla="*/ 182511 w 805317"/>
                      <a:gd name="connsiteY24" fmla="*/ 24578 h 802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05317" h="802037">
                        <a:moveTo>
                          <a:pt x="182511" y="24578"/>
                        </a:moveTo>
                        <a:cubicBezTo>
                          <a:pt x="218263" y="9456"/>
                          <a:pt x="257569" y="1094"/>
                          <a:pt x="298829" y="1094"/>
                        </a:cubicBezTo>
                        <a:lnTo>
                          <a:pt x="700786" y="0"/>
                        </a:lnTo>
                        <a:cubicBezTo>
                          <a:pt x="758517" y="0"/>
                          <a:pt x="805317" y="46800"/>
                          <a:pt x="805317" y="104531"/>
                        </a:cubicBezTo>
                        <a:lnTo>
                          <a:pt x="805316" y="104531"/>
                        </a:lnTo>
                        <a:cubicBezTo>
                          <a:pt x="805316" y="147829"/>
                          <a:pt x="778991" y="184979"/>
                          <a:pt x="741473" y="200847"/>
                        </a:cubicBezTo>
                        <a:lnTo>
                          <a:pt x="730490" y="203065"/>
                        </a:lnTo>
                        <a:lnTo>
                          <a:pt x="738828" y="204748"/>
                        </a:lnTo>
                        <a:cubicBezTo>
                          <a:pt x="776346" y="220617"/>
                          <a:pt x="802671" y="257766"/>
                          <a:pt x="802671" y="301065"/>
                        </a:cubicBezTo>
                        <a:lnTo>
                          <a:pt x="802670" y="301064"/>
                        </a:lnTo>
                        <a:cubicBezTo>
                          <a:pt x="802670" y="344363"/>
                          <a:pt x="776345" y="381512"/>
                          <a:pt x="738827" y="397381"/>
                        </a:cubicBezTo>
                        <a:lnTo>
                          <a:pt x="718897" y="401404"/>
                        </a:lnTo>
                        <a:lnTo>
                          <a:pt x="729401" y="403525"/>
                        </a:lnTo>
                        <a:cubicBezTo>
                          <a:pt x="766919" y="419394"/>
                          <a:pt x="793244" y="456543"/>
                          <a:pt x="793244" y="499842"/>
                        </a:cubicBezTo>
                        <a:lnTo>
                          <a:pt x="793243" y="499841"/>
                        </a:lnTo>
                        <a:cubicBezTo>
                          <a:pt x="793243" y="543140"/>
                          <a:pt x="766918" y="580289"/>
                          <a:pt x="729400" y="596158"/>
                        </a:cubicBezTo>
                        <a:lnTo>
                          <a:pt x="711705" y="599730"/>
                        </a:lnTo>
                        <a:lnTo>
                          <a:pt x="716963" y="600792"/>
                        </a:lnTo>
                        <a:cubicBezTo>
                          <a:pt x="754481" y="616660"/>
                          <a:pt x="780806" y="653810"/>
                          <a:pt x="780806" y="697108"/>
                        </a:cubicBezTo>
                        <a:lnTo>
                          <a:pt x="780805" y="697108"/>
                        </a:lnTo>
                        <a:cubicBezTo>
                          <a:pt x="780805" y="754839"/>
                          <a:pt x="734005" y="801639"/>
                          <a:pt x="676274" y="801639"/>
                        </a:cubicBezTo>
                        <a:lnTo>
                          <a:pt x="298829" y="802037"/>
                        </a:lnTo>
                        <a:cubicBezTo>
                          <a:pt x="133790" y="802037"/>
                          <a:pt x="0" y="668247"/>
                          <a:pt x="0" y="503208"/>
                        </a:cubicBezTo>
                        <a:lnTo>
                          <a:pt x="0" y="299923"/>
                        </a:lnTo>
                        <a:cubicBezTo>
                          <a:pt x="0" y="176144"/>
                          <a:pt x="75257" y="69942"/>
                          <a:pt x="182511" y="2457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85" name="グループ化 684">
                <a:extLst>
                  <a:ext uri="{FF2B5EF4-FFF2-40B4-BE49-F238E27FC236}">
                    <a16:creationId xmlns:a16="http://schemas.microsoft.com/office/drawing/2014/main" id="{F01105A1-C4F1-4C2B-ACCC-D9D0B0527CA7}"/>
                  </a:ext>
                </a:extLst>
              </p:cNvPr>
              <p:cNvGrpSpPr/>
              <p:nvPr/>
            </p:nvGrpSpPr>
            <p:grpSpPr>
              <a:xfrm>
                <a:off x="1549534" y="3494668"/>
                <a:ext cx="916860" cy="390005"/>
                <a:chOff x="1562021" y="3512395"/>
                <a:chExt cx="916860" cy="390005"/>
              </a:xfrm>
            </p:grpSpPr>
            <p:sp>
              <p:nvSpPr>
                <p:cNvPr id="686" name="台形 28">
                  <a:extLst>
                    <a:ext uri="{FF2B5EF4-FFF2-40B4-BE49-F238E27FC236}">
                      <a16:creationId xmlns:a16="http://schemas.microsoft.com/office/drawing/2014/main" id="{1B7908B8-8D87-4AEF-8412-8A0BE61F10BB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7" name="四角形: 角を丸くする 686">
                  <a:extLst>
                    <a:ext uri="{FF2B5EF4-FFF2-40B4-BE49-F238E27FC236}">
                      <a16:creationId xmlns:a16="http://schemas.microsoft.com/office/drawing/2014/main" id="{E0478AAB-7567-4E20-BC58-D37065B8E9E1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71009" cy="45719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8" name="四角形: 角を丸くする 687">
                  <a:extLst>
                    <a:ext uri="{FF2B5EF4-FFF2-40B4-BE49-F238E27FC236}">
                      <a16:creationId xmlns:a16="http://schemas.microsoft.com/office/drawing/2014/main" id="{05A57FD4-772C-41E6-A1C8-D4655DBE1F27}"/>
                    </a:ext>
                  </a:extLst>
                </p:cNvPr>
                <p:cNvSpPr/>
                <p:nvPr/>
              </p:nvSpPr>
              <p:spPr>
                <a:xfrm>
                  <a:off x="2386952" y="3512395"/>
                  <a:ext cx="71009" cy="45719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71" name="グループ化 670">
              <a:extLst>
                <a:ext uri="{FF2B5EF4-FFF2-40B4-BE49-F238E27FC236}">
                  <a16:creationId xmlns:a16="http://schemas.microsoft.com/office/drawing/2014/main" id="{8F8C9C68-3986-4DA6-B82C-7F4B6AC3743B}"/>
                </a:ext>
              </a:extLst>
            </p:cNvPr>
            <p:cNvGrpSpPr/>
            <p:nvPr/>
          </p:nvGrpSpPr>
          <p:grpSpPr>
            <a:xfrm>
              <a:off x="647383" y="1890095"/>
              <a:ext cx="2691442" cy="1637420"/>
              <a:chOff x="-2234242" y="4809709"/>
              <a:chExt cx="2691442" cy="1637420"/>
            </a:xfrm>
          </p:grpSpPr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2B3B2EC8-AFA5-475F-AA84-CF62DE7C034D}"/>
                  </a:ext>
                </a:extLst>
              </p:cNvPr>
              <p:cNvSpPr/>
              <p:nvPr/>
            </p:nvSpPr>
            <p:spPr>
              <a:xfrm>
                <a:off x="-582712" y="5015977"/>
                <a:ext cx="608924" cy="611498"/>
              </a:xfrm>
              <a:custGeom>
                <a:avLst/>
                <a:gdLst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1904 w 676156"/>
                  <a:gd name="connsiteY8" fmla="*/ 0 h 738082"/>
                  <a:gd name="connsiteX9" fmla="*/ 357512 w 676156"/>
                  <a:gd name="connsiteY9" fmla="*/ 0 h 738082"/>
                  <a:gd name="connsiteX10" fmla="*/ 531068 w 676156"/>
                  <a:gd name="connsiteY10" fmla="*/ 173556 h 738082"/>
                  <a:gd name="connsiteX11" fmla="*/ 531068 w 676156"/>
                  <a:gd name="connsiteY11" fmla="*/ 185954 h 738082"/>
                  <a:gd name="connsiteX12" fmla="*/ 560659 w 676156"/>
                  <a:gd name="connsiteY12" fmla="*/ 205905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22641 w 676156"/>
                  <a:gd name="connsiteY31" fmla="*/ 210029 h 738082"/>
                  <a:gd name="connsiteX32" fmla="*/ 158348 w 676156"/>
                  <a:gd name="connsiteY32" fmla="*/ 185954 h 738082"/>
                  <a:gd name="connsiteX33" fmla="*/ 158348 w 676156"/>
                  <a:gd name="connsiteY33" fmla="*/ 173556 h 738082"/>
                  <a:gd name="connsiteX34" fmla="*/ 331904 w 676156"/>
                  <a:gd name="connsiteY34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560659 w 676156"/>
                  <a:gd name="connsiteY13" fmla="*/ 205905 h 738082"/>
                  <a:gd name="connsiteX14" fmla="*/ 629333 w 676156"/>
                  <a:gd name="connsiteY14" fmla="*/ 166256 h 738082"/>
                  <a:gd name="connsiteX15" fmla="*/ 647607 w 676156"/>
                  <a:gd name="connsiteY15" fmla="*/ 171153 h 738082"/>
                  <a:gd name="connsiteX16" fmla="*/ 674362 w 676156"/>
                  <a:gd name="connsiteY16" fmla="*/ 217493 h 738082"/>
                  <a:gd name="connsiteX17" fmla="*/ 669465 w 676156"/>
                  <a:gd name="connsiteY17" fmla="*/ 235768 h 738082"/>
                  <a:gd name="connsiteX18" fmla="*/ 624326 w 676156"/>
                  <a:gd name="connsiteY18" fmla="*/ 261829 h 738082"/>
                  <a:gd name="connsiteX19" fmla="*/ 629316 w 676156"/>
                  <a:gd name="connsiteY19" fmla="*/ 267876 h 738082"/>
                  <a:gd name="connsiteX20" fmla="*/ 670098 w 676156"/>
                  <a:gd name="connsiteY20" fmla="*/ 401387 h 738082"/>
                  <a:gd name="connsiteX21" fmla="*/ 670098 w 676156"/>
                  <a:gd name="connsiteY21" fmla="*/ 692348 h 738082"/>
                  <a:gd name="connsiteX22" fmla="*/ 624364 w 676156"/>
                  <a:gd name="connsiteY22" fmla="*/ 738082 h 738082"/>
                  <a:gd name="connsiteX23" fmla="*/ 65052 w 676156"/>
                  <a:gd name="connsiteY23" fmla="*/ 738082 h 738082"/>
                  <a:gd name="connsiteX24" fmla="*/ 19318 w 676156"/>
                  <a:gd name="connsiteY24" fmla="*/ 692348 h 738082"/>
                  <a:gd name="connsiteX25" fmla="*/ 19318 w 676156"/>
                  <a:gd name="connsiteY25" fmla="*/ 401387 h 738082"/>
                  <a:gd name="connsiteX26" fmla="*/ 60100 w 676156"/>
                  <a:gd name="connsiteY26" fmla="*/ 267876 h 738082"/>
                  <a:gd name="connsiteX27" fmla="*/ 60811 w 676156"/>
                  <a:gd name="connsiteY27" fmla="*/ 267014 h 738082"/>
                  <a:gd name="connsiteX28" fmla="*/ 6691 w 676156"/>
                  <a:gd name="connsiteY28" fmla="*/ 235768 h 738082"/>
                  <a:gd name="connsiteX29" fmla="*/ 1794 w 676156"/>
                  <a:gd name="connsiteY29" fmla="*/ 217493 h 738082"/>
                  <a:gd name="connsiteX30" fmla="*/ 28549 w 676156"/>
                  <a:gd name="connsiteY30" fmla="*/ 171153 h 738082"/>
                  <a:gd name="connsiteX31" fmla="*/ 46823 w 676156"/>
                  <a:gd name="connsiteY31" fmla="*/ 166256 h 738082"/>
                  <a:gd name="connsiteX32" fmla="*/ 158348 w 676156"/>
                  <a:gd name="connsiteY32" fmla="*/ 185954 h 738082"/>
                  <a:gd name="connsiteX33" fmla="*/ 158348 w 676156"/>
                  <a:gd name="connsiteY33" fmla="*/ 173556 h 738082"/>
                  <a:gd name="connsiteX34" fmla="*/ 331904 w 676156"/>
                  <a:gd name="connsiteY34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58348 w 676156"/>
                  <a:gd name="connsiteY31" fmla="*/ 185954 h 738082"/>
                  <a:gd name="connsiteX32" fmla="*/ 158348 w 676156"/>
                  <a:gd name="connsiteY32" fmla="*/ 173556 h 738082"/>
                  <a:gd name="connsiteX33" fmla="*/ 331904 w 676156"/>
                  <a:gd name="connsiteY33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58348 w 676156"/>
                  <a:gd name="connsiteY31" fmla="*/ 173556 h 738082"/>
                  <a:gd name="connsiteX32" fmla="*/ 331904 w 676156"/>
                  <a:gd name="connsiteY32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629333 w 676156"/>
                  <a:gd name="connsiteY12" fmla="*/ 166256 h 738082"/>
                  <a:gd name="connsiteX13" fmla="*/ 647607 w 676156"/>
                  <a:gd name="connsiteY13" fmla="*/ 171153 h 738082"/>
                  <a:gd name="connsiteX14" fmla="*/ 674362 w 676156"/>
                  <a:gd name="connsiteY14" fmla="*/ 217493 h 738082"/>
                  <a:gd name="connsiteX15" fmla="*/ 669465 w 676156"/>
                  <a:gd name="connsiteY15" fmla="*/ 235768 h 738082"/>
                  <a:gd name="connsiteX16" fmla="*/ 624326 w 676156"/>
                  <a:gd name="connsiteY16" fmla="*/ 261829 h 738082"/>
                  <a:gd name="connsiteX17" fmla="*/ 629316 w 676156"/>
                  <a:gd name="connsiteY17" fmla="*/ 267876 h 738082"/>
                  <a:gd name="connsiteX18" fmla="*/ 670098 w 676156"/>
                  <a:gd name="connsiteY18" fmla="*/ 401387 h 738082"/>
                  <a:gd name="connsiteX19" fmla="*/ 670098 w 676156"/>
                  <a:gd name="connsiteY19" fmla="*/ 692348 h 738082"/>
                  <a:gd name="connsiteX20" fmla="*/ 624364 w 676156"/>
                  <a:gd name="connsiteY20" fmla="*/ 738082 h 738082"/>
                  <a:gd name="connsiteX21" fmla="*/ 65052 w 676156"/>
                  <a:gd name="connsiteY21" fmla="*/ 738082 h 738082"/>
                  <a:gd name="connsiteX22" fmla="*/ 19318 w 676156"/>
                  <a:gd name="connsiteY22" fmla="*/ 692348 h 738082"/>
                  <a:gd name="connsiteX23" fmla="*/ 19318 w 676156"/>
                  <a:gd name="connsiteY23" fmla="*/ 401387 h 738082"/>
                  <a:gd name="connsiteX24" fmla="*/ 60100 w 676156"/>
                  <a:gd name="connsiteY24" fmla="*/ 267876 h 738082"/>
                  <a:gd name="connsiteX25" fmla="*/ 60811 w 676156"/>
                  <a:gd name="connsiteY25" fmla="*/ 267014 h 738082"/>
                  <a:gd name="connsiteX26" fmla="*/ 6691 w 676156"/>
                  <a:gd name="connsiteY26" fmla="*/ 235768 h 738082"/>
                  <a:gd name="connsiteX27" fmla="*/ 1794 w 676156"/>
                  <a:gd name="connsiteY27" fmla="*/ 217493 h 738082"/>
                  <a:gd name="connsiteX28" fmla="*/ 28549 w 676156"/>
                  <a:gd name="connsiteY28" fmla="*/ 171153 h 738082"/>
                  <a:gd name="connsiteX29" fmla="*/ 46823 w 676156"/>
                  <a:gd name="connsiteY29" fmla="*/ 166256 h 738082"/>
                  <a:gd name="connsiteX30" fmla="*/ 158348 w 676156"/>
                  <a:gd name="connsiteY30" fmla="*/ 173556 h 738082"/>
                  <a:gd name="connsiteX31" fmla="*/ 331904 w 676156"/>
                  <a:gd name="connsiteY31" fmla="*/ 0 h 738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76156" h="738082">
                    <a:moveTo>
                      <a:pt x="335092" y="26194"/>
                    </a:moveTo>
                    <a:cubicBezTo>
                      <a:pt x="268172" y="26194"/>
                      <a:pt x="213923" y="80443"/>
                      <a:pt x="213923" y="147363"/>
                    </a:cubicBezTo>
                    <a:lnTo>
                      <a:pt x="213923" y="167049"/>
                    </a:lnTo>
                    <a:lnTo>
                      <a:pt x="258111" y="162594"/>
                    </a:lnTo>
                    <a:lnTo>
                      <a:pt x="431305" y="162594"/>
                    </a:lnTo>
                    <a:lnTo>
                      <a:pt x="475493" y="167049"/>
                    </a:lnTo>
                    <a:lnTo>
                      <a:pt x="475493" y="147363"/>
                    </a:lnTo>
                    <a:cubicBezTo>
                      <a:pt x="475493" y="80443"/>
                      <a:pt x="421244" y="26194"/>
                      <a:pt x="354324" y="26194"/>
                    </a:cubicBezTo>
                    <a:lnTo>
                      <a:pt x="335092" y="26194"/>
                    </a:lnTo>
                    <a:close/>
                    <a:moveTo>
                      <a:pt x="331904" y="0"/>
                    </a:moveTo>
                    <a:lnTo>
                      <a:pt x="357512" y="0"/>
                    </a:lnTo>
                    <a:cubicBezTo>
                      <a:pt x="453364" y="0"/>
                      <a:pt x="531068" y="77704"/>
                      <a:pt x="531068" y="173556"/>
                    </a:cubicBezTo>
                    <a:lnTo>
                      <a:pt x="629333" y="166256"/>
                    </a:lnTo>
                    <a:cubicBezTo>
                      <a:pt x="635731" y="162562"/>
                      <a:pt x="643913" y="164754"/>
                      <a:pt x="647607" y="171153"/>
                    </a:cubicBezTo>
                    <a:lnTo>
                      <a:pt x="674362" y="217493"/>
                    </a:lnTo>
                    <a:cubicBezTo>
                      <a:pt x="678056" y="223891"/>
                      <a:pt x="675863" y="232074"/>
                      <a:pt x="669465" y="235768"/>
                    </a:cubicBezTo>
                    <a:lnTo>
                      <a:pt x="624326" y="261829"/>
                    </a:lnTo>
                    <a:lnTo>
                      <a:pt x="629316" y="267876"/>
                    </a:lnTo>
                    <a:cubicBezTo>
                      <a:pt x="655064" y="305987"/>
                      <a:pt x="670098" y="351932"/>
                      <a:pt x="670098" y="401387"/>
                    </a:cubicBezTo>
                    <a:lnTo>
                      <a:pt x="670098" y="692348"/>
                    </a:lnTo>
                    <a:cubicBezTo>
                      <a:pt x="670098" y="717606"/>
                      <a:pt x="649622" y="738082"/>
                      <a:pt x="624364" y="738082"/>
                    </a:cubicBezTo>
                    <a:lnTo>
                      <a:pt x="65052" y="738082"/>
                    </a:lnTo>
                    <a:cubicBezTo>
                      <a:pt x="39794" y="738082"/>
                      <a:pt x="19318" y="717606"/>
                      <a:pt x="19318" y="692348"/>
                    </a:cubicBezTo>
                    <a:lnTo>
                      <a:pt x="19318" y="401387"/>
                    </a:lnTo>
                    <a:cubicBezTo>
                      <a:pt x="19318" y="351932"/>
                      <a:pt x="34353" y="305987"/>
                      <a:pt x="60100" y="267876"/>
                    </a:cubicBezTo>
                    <a:lnTo>
                      <a:pt x="60811" y="267014"/>
                    </a:lnTo>
                    <a:lnTo>
                      <a:pt x="6691" y="235768"/>
                    </a:lnTo>
                    <a:cubicBezTo>
                      <a:pt x="293" y="232074"/>
                      <a:pt x="-1900" y="223891"/>
                      <a:pt x="1794" y="217493"/>
                    </a:cubicBezTo>
                    <a:lnTo>
                      <a:pt x="28549" y="171153"/>
                    </a:lnTo>
                    <a:cubicBezTo>
                      <a:pt x="32243" y="164754"/>
                      <a:pt x="40425" y="162562"/>
                      <a:pt x="46823" y="166256"/>
                    </a:cubicBezTo>
                    <a:lnTo>
                      <a:pt x="158348" y="173556"/>
                    </a:lnTo>
                    <a:cubicBezTo>
                      <a:pt x="158348" y="77704"/>
                      <a:pt x="236052" y="0"/>
                      <a:pt x="331904" y="0"/>
                    </a:cubicBez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四角形: 上の 2 つの角を丸める 672">
                <a:extLst>
                  <a:ext uri="{FF2B5EF4-FFF2-40B4-BE49-F238E27FC236}">
                    <a16:creationId xmlns:a16="http://schemas.microsoft.com/office/drawing/2014/main" id="{9454398F-EBCB-4B5C-9C9F-DD1660EF55F5}"/>
                  </a:ext>
                </a:extLst>
              </p:cNvPr>
              <p:cNvSpPr/>
              <p:nvPr/>
            </p:nvSpPr>
            <p:spPr>
              <a:xfrm>
                <a:off x="-1111776" y="5517584"/>
                <a:ext cx="133082" cy="68094"/>
              </a:xfrm>
              <a:prstGeom prst="round2SameRect">
                <a:avLst>
                  <a:gd name="adj1" fmla="val 48139"/>
                  <a:gd name="adj2" fmla="val 31473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74" name="グループ化 673">
                <a:extLst>
                  <a:ext uri="{FF2B5EF4-FFF2-40B4-BE49-F238E27FC236}">
                    <a16:creationId xmlns:a16="http://schemas.microsoft.com/office/drawing/2014/main" id="{1458785A-ABD9-4D00-BA7C-2E1FD7E20C6C}"/>
                  </a:ext>
                </a:extLst>
              </p:cNvPr>
              <p:cNvGrpSpPr/>
              <p:nvPr/>
            </p:nvGrpSpPr>
            <p:grpSpPr>
              <a:xfrm>
                <a:off x="-2234242" y="5623427"/>
                <a:ext cx="2691442" cy="823702"/>
                <a:chOff x="-2234242" y="5623427"/>
                <a:chExt cx="2691442" cy="823702"/>
              </a:xfrm>
            </p:grpSpPr>
            <p:sp>
              <p:nvSpPr>
                <p:cNvPr id="820" name="正方形/長方形 2">
                  <a:extLst>
                    <a:ext uri="{FF2B5EF4-FFF2-40B4-BE49-F238E27FC236}">
                      <a16:creationId xmlns:a16="http://schemas.microsoft.com/office/drawing/2014/main" id="{FF918C36-1759-423E-84B8-7EBEDB486D37}"/>
                    </a:ext>
                  </a:extLst>
                </p:cNvPr>
                <p:cNvSpPr/>
                <p:nvPr/>
              </p:nvSpPr>
              <p:spPr>
                <a:xfrm>
                  <a:off x="-2145102" y="566655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1" name="正方形/長方形 820">
                  <a:extLst>
                    <a:ext uri="{FF2B5EF4-FFF2-40B4-BE49-F238E27FC236}">
                      <a16:creationId xmlns:a16="http://schemas.microsoft.com/office/drawing/2014/main" id="{9499DD8B-0FA5-4791-B6EA-8F38656029AE}"/>
                    </a:ext>
                  </a:extLst>
                </p:cNvPr>
                <p:cNvSpPr/>
                <p:nvPr/>
              </p:nvSpPr>
              <p:spPr>
                <a:xfrm>
                  <a:off x="-2145102" y="566961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2" name="四角形: 上の 2 つの角を丸める 821">
                  <a:extLst>
                    <a:ext uri="{FF2B5EF4-FFF2-40B4-BE49-F238E27FC236}">
                      <a16:creationId xmlns:a16="http://schemas.microsoft.com/office/drawing/2014/main" id="{9F0F02CF-0CA5-466A-861E-66048AC765B4}"/>
                    </a:ext>
                  </a:extLst>
                </p:cNvPr>
                <p:cNvSpPr/>
                <p:nvPr/>
              </p:nvSpPr>
              <p:spPr>
                <a:xfrm>
                  <a:off x="-2234242" y="562342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75" name="正方形/長方形 674">
                <a:extLst>
                  <a:ext uri="{FF2B5EF4-FFF2-40B4-BE49-F238E27FC236}">
                    <a16:creationId xmlns:a16="http://schemas.microsoft.com/office/drawing/2014/main" id="{CDA7C422-1E9A-42AF-ACF4-523FFBDCEC97}"/>
                  </a:ext>
                </a:extLst>
              </p:cNvPr>
              <p:cNvSpPr/>
              <p:nvPr/>
            </p:nvSpPr>
            <p:spPr>
              <a:xfrm>
                <a:off x="-2034734" y="5454488"/>
                <a:ext cx="868479" cy="16893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6" name="正方形/長方形 675">
                <a:extLst>
                  <a:ext uri="{FF2B5EF4-FFF2-40B4-BE49-F238E27FC236}">
                    <a16:creationId xmlns:a16="http://schemas.microsoft.com/office/drawing/2014/main" id="{34A41BB8-6157-46A8-BF4A-8DEB571F35D9}"/>
                  </a:ext>
                </a:extLst>
              </p:cNvPr>
              <p:cNvSpPr/>
              <p:nvPr/>
            </p:nvSpPr>
            <p:spPr>
              <a:xfrm>
                <a:off x="-2034734" y="5042186"/>
                <a:ext cx="868479" cy="40979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77" name="グループ化 676">
                <a:extLst>
                  <a:ext uri="{FF2B5EF4-FFF2-40B4-BE49-F238E27FC236}">
                    <a16:creationId xmlns:a16="http://schemas.microsoft.com/office/drawing/2014/main" id="{E53A90D5-D62A-4102-9B0C-55701C596FE5}"/>
                  </a:ext>
                </a:extLst>
              </p:cNvPr>
              <p:cNvGrpSpPr/>
              <p:nvPr/>
            </p:nvGrpSpPr>
            <p:grpSpPr>
              <a:xfrm>
                <a:off x="-1547107" y="4809709"/>
                <a:ext cx="447071" cy="331809"/>
                <a:chOff x="-1597903" y="4785142"/>
                <a:chExt cx="541807" cy="402121"/>
              </a:xfrm>
            </p:grpSpPr>
            <p:sp>
              <p:nvSpPr>
                <p:cNvPr id="818" name="四角形: 角を丸くする 817">
                  <a:extLst>
                    <a:ext uri="{FF2B5EF4-FFF2-40B4-BE49-F238E27FC236}">
                      <a16:creationId xmlns:a16="http://schemas.microsoft.com/office/drawing/2014/main" id="{C97C5622-C283-4705-BD53-55B82FA4EFE9}"/>
                    </a:ext>
                  </a:extLst>
                </p:cNvPr>
                <p:cNvSpPr/>
                <p:nvPr/>
              </p:nvSpPr>
              <p:spPr>
                <a:xfrm>
                  <a:off x="-1597903" y="4785142"/>
                  <a:ext cx="541807" cy="402121"/>
                </a:xfrm>
                <a:prstGeom prst="roundRect">
                  <a:avLst>
                    <a:gd name="adj" fmla="val 7363"/>
                  </a:avLst>
                </a:prstGeom>
                <a:solidFill>
                  <a:srgbClr val="FFFF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9" name="四角形: 角を丸くする 818">
                  <a:extLst>
                    <a:ext uri="{FF2B5EF4-FFF2-40B4-BE49-F238E27FC236}">
                      <a16:creationId xmlns:a16="http://schemas.microsoft.com/office/drawing/2014/main" id="{5A3698E6-B0C1-4FEB-A56B-DF9FDED3A000}"/>
                    </a:ext>
                  </a:extLst>
                </p:cNvPr>
                <p:cNvSpPr/>
                <p:nvPr/>
              </p:nvSpPr>
              <p:spPr>
                <a:xfrm>
                  <a:off x="-1557508" y="4815918"/>
                  <a:ext cx="458876" cy="340570"/>
                </a:xfrm>
                <a:prstGeom prst="roundRect">
                  <a:avLst>
                    <a:gd name="adj" fmla="val 2469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78" name="四角形: 上の 2 つの角を丸める 677">
                <a:extLst>
                  <a:ext uri="{FF2B5EF4-FFF2-40B4-BE49-F238E27FC236}">
                    <a16:creationId xmlns:a16="http://schemas.microsoft.com/office/drawing/2014/main" id="{0248B661-56DB-4C39-84E3-1B3336196F50}"/>
                  </a:ext>
                </a:extLst>
              </p:cNvPr>
              <p:cNvSpPr/>
              <p:nvPr/>
            </p:nvSpPr>
            <p:spPr>
              <a:xfrm>
                <a:off x="-2033917" y="4885989"/>
                <a:ext cx="361555" cy="153688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9" name="四角形: 上の 2 つの角を丸める 678">
                <a:extLst>
                  <a:ext uri="{FF2B5EF4-FFF2-40B4-BE49-F238E27FC236}">
                    <a16:creationId xmlns:a16="http://schemas.microsoft.com/office/drawing/2014/main" id="{D3212A0D-21C5-4394-9441-E6CC650CE54E}"/>
                  </a:ext>
                </a:extLst>
              </p:cNvPr>
              <p:cNvSpPr/>
              <p:nvPr/>
            </p:nvSpPr>
            <p:spPr>
              <a:xfrm>
                <a:off x="-1144341" y="5555684"/>
                <a:ext cx="198212" cy="68094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80" name="グループ化 679">
                <a:extLst>
                  <a:ext uri="{FF2B5EF4-FFF2-40B4-BE49-F238E27FC236}">
                    <a16:creationId xmlns:a16="http://schemas.microsoft.com/office/drawing/2014/main" id="{A1E8C783-F3EC-4BB7-B817-4B3A95098B68}"/>
                  </a:ext>
                </a:extLst>
              </p:cNvPr>
              <p:cNvGrpSpPr/>
              <p:nvPr/>
            </p:nvGrpSpPr>
            <p:grpSpPr>
              <a:xfrm>
                <a:off x="-774676" y="5535430"/>
                <a:ext cx="516575" cy="88064"/>
                <a:chOff x="4691062" y="5207797"/>
                <a:chExt cx="1028702" cy="227804"/>
              </a:xfrm>
            </p:grpSpPr>
            <p:sp>
              <p:nvSpPr>
                <p:cNvPr id="815" name="四角形: 上の 2 つの角を丸める 814">
                  <a:extLst>
                    <a:ext uri="{FF2B5EF4-FFF2-40B4-BE49-F238E27FC236}">
                      <a16:creationId xmlns:a16="http://schemas.microsoft.com/office/drawing/2014/main" id="{F9FC308D-4572-44D2-9EC6-6FBBDD5B2A98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6" name="四角形: 上の 2 つの角を丸める 815">
                  <a:extLst>
                    <a:ext uri="{FF2B5EF4-FFF2-40B4-BE49-F238E27FC236}">
                      <a16:creationId xmlns:a16="http://schemas.microsoft.com/office/drawing/2014/main" id="{986E69BC-AE70-41B8-B8FB-318730D89209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7" name="四角形: 上の 2 つの角を丸める 816">
                  <a:extLst>
                    <a:ext uri="{FF2B5EF4-FFF2-40B4-BE49-F238E27FC236}">
                      <a16:creationId xmlns:a16="http://schemas.microsoft.com/office/drawing/2014/main" id="{4248DF7A-4315-4E76-9841-810A7F2C19DF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81" name="グループ化 680">
                <a:extLst>
                  <a:ext uri="{FF2B5EF4-FFF2-40B4-BE49-F238E27FC236}">
                    <a16:creationId xmlns:a16="http://schemas.microsoft.com/office/drawing/2014/main" id="{8F6623F0-8F69-4278-82ED-BACB7F3FEB4B}"/>
                  </a:ext>
                </a:extLst>
              </p:cNvPr>
              <p:cNvGrpSpPr/>
              <p:nvPr/>
            </p:nvGrpSpPr>
            <p:grpSpPr>
              <a:xfrm>
                <a:off x="-774676" y="5446785"/>
                <a:ext cx="516575" cy="88064"/>
                <a:chOff x="4691062" y="5207797"/>
                <a:chExt cx="1028702" cy="227804"/>
              </a:xfrm>
            </p:grpSpPr>
            <p:sp>
              <p:nvSpPr>
                <p:cNvPr id="811" name="四角形: 上の 2 つの角を丸める 810">
                  <a:extLst>
                    <a:ext uri="{FF2B5EF4-FFF2-40B4-BE49-F238E27FC236}">
                      <a16:creationId xmlns:a16="http://schemas.microsoft.com/office/drawing/2014/main" id="{16E97AF7-5866-4A06-8874-421FAEEB1F48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2" name="四角形: 上の 2 つの角を丸める 811">
                  <a:extLst>
                    <a:ext uri="{FF2B5EF4-FFF2-40B4-BE49-F238E27FC236}">
                      <a16:creationId xmlns:a16="http://schemas.microsoft.com/office/drawing/2014/main" id="{8DEF3AC1-3655-4C2F-8A53-62C0CC430F7D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3" name="四角形: 上の 2 つの角を丸める 812">
                  <a:extLst>
                    <a:ext uri="{FF2B5EF4-FFF2-40B4-BE49-F238E27FC236}">
                      <a16:creationId xmlns:a16="http://schemas.microsoft.com/office/drawing/2014/main" id="{1238ACE7-2736-49F8-B788-69FCB69F12E0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82" name="グループ化 681">
                <a:extLst>
                  <a:ext uri="{FF2B5EF4-FFF2-40B4-BE49-F238E27FC236}">
                    <a16:creationId xmlns:a16="http://schemas.microsoft.com/office/drawing/2014/main" id="{88480771-DBE8-4699-8FAB-341CAA561E77}"/>
                  </a:ext>
                </a:extLst>
              </p:cNvPr>
              <p:cNvGrpSpPr/>
              <p:nvPr/>
            </p:nvGrpSpPr>
            <p:grpSpPr>
              <a:xfrm>
                <a:off x="-645178" y="5195958"/>
                <a:ext cx="134713" cy="245711"/>
                <a:chOff x="3161486" y="3471945"/>
                <a:chExt cx="513532" cy="826769"/>
              </a:xfrm>
            </p:grpSpPr>
            <p:sp>
              <p:nvSpPr>
                <p:cNvPr id="807" name="四角形: 角を丸くする 806">
                  <a:extLst>
                    <a:ext uri="{FF2B5EF4-FFF2-40B4-BE49-F238E27FC236}">
                      <a16:creationId xmlns:a16="http://schemas.microsoft.com/office/drawing/2014/main" id="{84E9A655-F85B-496F-9F7A-D2774C76D382}"/>
                    </a:ext>
                  </a:extLst>
                </p:cNvPr>
                <p:cNvSpPr/>
                <p:nvPr/>
              </p:nvSpPr>
              <p:spPr>
                <a:xfrm>
                  <a:off x="3161486" y="3495758"/>
                  <a:ext cx="513532" cy="780571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8" name="四角形: 角を丸くする 807">
                  <a:extLst>
                    <a:ext uri="{FF2B5EF4-FFF2-40B4-BE49-F238E27FC236}">
                      <a16:creationId xmlns:a16="http://schemas.microsoft.com/office/drawing/2014/main" id="{50E08744-41B0-47B9-AEEC-410674F50E50}"/>
                    </a:ext>
                  </a:extLst>
                </p:cNvPr>
                <p:cNvSpPr/>
                <p:nvPr/>
              </p:nvSpPr>
              <p:spPr>
                <a:xfrm>
                  <a:off x="3325193" y="3495758"/>
                  <a:ext cx="196076" cy="780571"/>
                </a:xfrm>
                <a:prstGeom prst="round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9" name="四角形: 角を丸くする 808">
                  <a:extLst>
                    <a:ext uri="{FF2B5EF4-FFF2-40B4-BE49-F238E27FC236}">
                      <a16:creationId xmlns:a16="http://schemas.microsoft.com/office/drawing/2014/main" id="{AE2CF11A-C90C-40B0-B7DC-83D9E78629D6}"/>
                    </a:ext>
                  </a:extLst>
                </p:cNvPr>
                <p:cNvSpPr/>
                <p:nvPr/>
              </p:nvSpPr>
              <p:spPr>
                <a:xfrm>
                  <a:off x="3161486" y="347194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0" name="四角形: 角を丸くする 809">
                  <a:extLst>
                    <a:ext uri="{FF2B5EF4-FFF2-40B4-BE49-F238E27FC236}">
                      <a16:creationId xmlns:a16="http://schemas.microsoft.com/office/drawing/2014/main" id="{3C6C799D-DCE4-4C20-9081-68215C7AC085}"/>
                    </a:ext>
                  </a:extLst>
                </p:cNvPr>
                <p:cNvSpPr/>
                <p:nvPr/>
              </p:nvSpPr>
              <p:spPr>
                <a:xfrm>
                  <a:off x="3161486" y="425299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01" name="グループ化 800">
                <a:extLst>
                  <a:ext uri="{FF2B5EF4-FFF2-40B4-BE49-F238E27FC236}">
                    <a16:creationId xmlns:a16="http://schemas.microsoft.com/office/drawing/2014/main" id="{A8DB30F8-B709-4E1F-8563-96EA0D984176}"/>
                  </a:ext>
                </a:extLst>
              </p:cNvPr>
              <p:cNvGrpSpPr/>
              <p:nvPr/>
            </p:nvGrpSpPr>
            <p:grpSpPr>
              <a:xfrm>
                <a:off x="-501574" y="5195958"/>
                <a:ext cx="134713" cy="245711"/>
                <a:chOff x="3161486" y="3471945"/>
                <a:chExt cx="513532" cy="826769"/>
              </a:xfrm>
            </p:grpSpPr>
            <p:sp>
              <p:nvSpPr>
                <p:cNvPr id="802" name="四角形: 角を丸くする 801">
                  <a:extLst>
                    <a:ext uri="{FF2B5EF4-FFF2-40B4-BE49-F238E27FC236}">
                      <a16:creationId xmlns:a16="http://schemas.microsoft.com/office/drawing/2014/main" id="{F3235B44-154D-4F50-8284-270DCF67D43E}"/>
                    </a:ext>
                  </a:extLst>
                </p:cNvPr>
                <p:cNvSpPr/>
                <p:nvPr/>
              </p:nvSpPr>
              <p:spPr>
                <a:xfrm>
                  <a:off x="3161486" y="3495758"/>
                  <a:ext cx="513532" cy="780571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3" name="四角形: 角を丸くする 802">
                  <a:extLst>
                    <a:ext uri="{FF2B5EF4-FFF2-40B4-BE49-F238E27FC236}">
                      <a16:creationId xmlns:a16="http://schemas.microsoft.com/office/drawing/2014/main" id="{B92B9993-A1C7-4B70-8FEC-ED28B3645086}"/>
                    </a:ext>
                  </a:extLst>
                </p:cNvPr>
                <p:cNvSpPr/>
                <p:nvPr/>
              </p:nvSpPr>
              <p:spPr>
                <a:xfrm>
                  <a:off x="3325193" y="3495758"/>
                  <a:ext cx="196076" cy="780571"/>
                </a:xfrm>
                <a:prstGeom prst="round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4" name="四角形: 角を丸くする 803">
                  <a:extLst>
                    <a:ext uri="{FF2B5EF4-FFF2-40B4-BE49-F238E27FC236}">
                      <a16:creationId xmlns:a16="http://schemas.microsoft.com/office/drawing/2014/main" id="{36AC69C6-3022-4344-9696-F61A7C6634D3}"/>
                    </a:ext>
                  </a:extLst>
                </p:cNvPr>
                <p:cNvSpPr/>
                <p:nvPr/>
              </p:nvSpPr>
              <p:spPr>
                <a:xfrm>
                  <a:off x="3161486" y="347194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5" name="四角形: 角を丸くする 804">
                  <a:extLst>
                    <a:ext uri="{FF2B5EF4-FFF2-40B4-BE49-F238E27FC236}">
                      <a16:creationId xmlns:a16="http://schemas.microsoft.com/office/drawing/2014/main" id="{85F79AFD-2BB7-4197-B51A-8C773E40AFE6}"/>
                    </a:ext>
                  </a:extLst>
                </p:cNvPr>
                <p:cNvSpPr/>
                <p:nvPr/>
              </p:nvSpPr>
              <p:spPr>
                <a:xfrm>
                  <a:off x="3161486" y="425299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E9AF1B6-3E65-41D4-847F-6C497E91D9F3}"/>
              </a:ext>
            </a:extLst>
          </p:cNvPr>
          <p:cNvGrpSpPr/>
          <p:nvPr/>
        </p:nvGrpSpPr>
        <p:grpSpPr>
          <a:xfrm>
            <a:off x="3619183" y="992771"/>
            <a:ext cx="2691442" cy="2534744"/>
            <a:chOff x="3619183" y="992771"/>
            <a:chExt cx="2691442" cy="2534744"/>
          </a:xfrm>
        </p:grpSpPr>
        <p:grpSp>
          <p:nvGrpSpPr>
            <p:cNvPr id="759" name="グループ化 758">
              <a:extLst>
                <a:ext uri="{FF2B5EF4-FFF2-40B4-BE49-F238E27FC236}">
                  <a16:creationId xmlns:a16="http://schemas.microsoft.com/office/drawing/2014/main" id="{6DF57264-2219-4AF4-8FB0-CE0CC257E77B}"/>
                </a:ext>
              </a:extLst>
            </p:cNvPr>
            <p:cNvGrpSpPr/>
            <p:nvPr/>
          </p:nvGrpSpPr>
          <p:grpSpPr>
            <a:xfrm>
              <a:off x="4676304" y="992771"/>
              <a:ext cx="1012801" cy="1777259"/>
              <a:chOff x="4211570" y="1295282"/>
              <a:chExt cx="1477535" cy="2592773"/>
            </a:xfrm>
          </p:grpSpPr>
          <p:grpSp>
            <p:nvGrpSpPr>
              <p:cNvPr id="760" name="グループ化 759">
                <a:extLst>
                  <a:ext uri="{FF2B5EF4-FFF2-40B4-BE49-F238E27FC236}">
                    <a16:creationId xmlns:a16="http://schemas.microsoft.com/office/drawing/2014/main" id="{DB9A1121-368E-413C-A0AF-B68C9072592C}"/>
                  </a:ext>
                </a:extLst>
              </p:cNvPr>
              <p:cNvGrpSpPr/>
              <p:nvPr/>
            </p:nvGrpSpPr>
            <p:grpSpPr>
              <a:xfrm>
                <a:off x="4211570" y="1295282"/>
                <a:ext cx="1477535" cy="2247987"/>
                <a:chOff x="4211570" y="1295282"/>
                <a:chExt cx="1477535" cy="2247987"/>
              </a:xfrm>
            </p:grpSpPr>
            <p:grpSp>
              <p:nvGrpSpPr>
                <p:cNvPr id="765" name="グループ化 764">
                  <a:extLst>
                    <a:ext uri="{FF2B5EF4-FFF2-40B4-BE49-F238E27FC236}">
                      <a16:creationId xmlns:a16="http://schemas.microsoft.com/office/drawing/2014/main" id="{CEAA748E-2B89-4D08-8DAD-D16480E6F789}"/>
                    </a:ext>
                  </a:extLst>
                </p:cNvPr>
                <p:cNvGrpSpPr/>
                <p:nvPr/>
              </p:nvGrpSpPr>
              <p:grpSpPr>
                <a:xfrm>
                  <a:off x="4376033" y="1295282"/>
                  <a:ext cx="1193236" cy="2247987"/>
                  <a:chOff x="4376033" y="1295282"/>
                  <a:chExt cx="1193236" cy="2247987"/>
                </a:xfrm>
              </p:grpSpPr>
              <p:grpSp>
                <p:nvGrpSpPr>
                  <p:cNvPr id="796" name="グループ化 795">
                    <a:extLst>
                      <a:ext uri="{FF2B5EF4-FFF2-40B4-BE49-F238E27FC236}">
                        <a16:creationId xmlns:a16="http://schemas.microsoft.com/office/drawing/2014/main" id="{D58AD6B6-6B2C-41AE-820D-2B53D82ED6E3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4487608" y="2201237"/>
                    <a:ext cx="296112" cy="296112"/>
                    <a:chOff x="6070600" y="2196792"/>
                    <a:chExt cx="296112" cy="296112"/>
                  </a:xfrm>
                </p:grpSpPr>
                <p:sp>
                  <p:nvSpPr>
                    <p:cNvPr id="948" name="涙形 947">
                      <a:extLst>
                        <a:ext uri="{FF2B5EF4-FFF2-40B4-BE49-F238E27FC236}">
                          <a16:creationId xmlns:a16="http://schemas.microsoft.com/office/drawing/2014/main" id="{D91348DF-1C97-48FB-B3F7-402D07E108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5" name="涙形 954">
                      <a:extLst>
                        <a:ext uri="{FF2B5EF4-FFF2-40B4-BE49-F238E27FC236}">
                          <a16:creationId xmlns:a16="http://schemas.microsoft.com/office/drawing/2014/main" id="{0179687A-A5CE-4B00-B6C8-EDA8489027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97" name="グループ化 796">
                    <a:extLst>
                      <a:ext uri="{FF2B5EF4-FFF2-40B4-BE49-F238E27FC236}">
                        <a16:creationId xmlns:a16="http://schemas.microsoft.com/office/drawing/2014/main" id="{A5F93015-B88A-44FF-9E99-950234C5F046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5135705" y="2201237"/>
                    <a:ext cx="296112" cy="296112"/>
                    <a:chOff x="6070600" y="2196792"/>
                    <a:chExt cx="296112" cy="296112"/>
                  </a:xfrm>
                </p:grpSpPr>
                <p:sp>
                  <p:nvSpPr>
                    <p:cNvPr id="938" name="涙形 937">
                      <a:extLst>
                        <a:ext uri="{FF2B5EF4-FFF2-40B4-BE49-F238E27FC236}">
                          <a16:creationId xmlns:a16="http://schemas.microsoft.com/office/drawing/2014/main" id="{AEEB6FEB-B1DD-4EC0-BBD2-0D69A1A2B7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7" name="涙形 946">
                      <a:extLst>
                        <a:ext uri="{FF2B5EF4-FFF2-40B4-BE49-F238E27FC236}">
                          <a16:creationId xmlns:a16="http://schemas.microsoft.com/office/drawing/2014/main" id="{265B6E21-D5A0-49CD-A5A3-5D938B034B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98" name="グループ化 797">
                    <a:extLst>
                      <a:ext uri="{FF2B5EF4-FFF2-40B4-BE49-F238E27FC236}">
                        <a16:creationId xmlns:a16="http://schemas.microsoft.com/office/drawing/2014/main" id="{A5C000F4-1B38-459F-B836-0F55432321AD}"/>
                      </a:ext>
                    </a:extLst>
                  </p:cNvPr>
                  <p:cNvGrpSpPr/>
                  <p:nvPr/>
                </p:nvGrpSpPr>
                <p:grpSpPr>
                  <a:xfrm>
                    <a:off x="4376033" y="1416132"/>
                    <a:ext cx="1193236" cy="656581"/>
                    <a:chOff x="4376033" y="1381139"/>
                    <a:chExt cx="1193236" cy="656581"/>
                  </a:xfrm>
                </p:grpSpPr>
                <p:sp>
                  <p:nvSpPr>
                    <p:cNvPr id="934" name="四角形: 角を丸くする 933">
                      <a:extLst>
                        <a:ext uri="{FF2B5EF4-FFF2-40B4-BE49-F238E27FC236}">
                          <a16:creationId xmlns:a16="http://schemas.microsoft.com/office/drawing/2014/main" id="{7FC29D55-CC51-4F62-B2C7-6CDDAC2725F6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35" name="四角形: 角を丸くする 934">
                      <a:extLst>
                        <a:ext uri="{FF2B5EF4-FFF2-40B4-BE49-F238E27FC236}">
                          <a16:creationId xmlns:a16="http://schemas.microsoft.com/office/drawing/2014/main" id="{04851601-1B9B-44C2-9626-A2D67B7E9A53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99" name="片側の 2 つの角を丸めた四角形 144">
                    <a:extLst>
                      <a:ext uri="{FF2B5EF4-FFF2-40B4-BE49-F238E27FC236}">
                        <a16:creationId xmlns:a16="http://schemas.microsoft.com/office/drawing/2014/main" id="{81D2FFBB-9C97-400C-BEBF-F6F0E7C9A71C}"/>
                      </a:ext>
                    </a:extLst>
                  </p:cNvPr>
                  <p:cNvSpPr/>
                  <p:nvPr/>
                </p:nvSpPr>
                <p:spPr>
                  <a:xfrm>
                    <a:off x="4531942" y="2549525"/>
                    <a:ext cx="840158" cy="993744"/>
                  </a:xfrm>
                  <a:prstGeom prst="round2SameRect">
                    <a:avLst>
                      <a:gd name="adj1" fmla="val 39895"/>
                      <a:gd name="adj2" fmla="val 0"/>
                    </a:avLst>
                  </a:pr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0" name="フリーフォーム: 図形 799">
                    <a:extLst>
                      <a:ext uri="{FF2B5EF4-FFF2-40B4-BE49-F238E27FC236}">
                        <a16:creationId xmlns:a16="http://schemas.microsoft.com/office/drawing/2014/main" id="{7933B5C8-BE70-4348-9995-5A171E8D8EB9}"/>
                      </a:ext>
                    </a:extLst>
                  </p:cNvPr>
                  <p:cNvSpPr/>
                  <p:nvPr/>
                </p:nvSpPr>
                <p:spPr>
                  <a:xfrm>
                    <a:off x="4770307" y="2340367"/>
                    <a:ext cx="382718" cy="34437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806" name="グループ化 805">
                    <a:extLst>
                      <a:ext uri="{FF2B5EF4-FFF2-40B4-BE49-F238E27FC236}">
                        <a16:creationId xmlns:a16="http://schemas.microsoft.com/office/drawing/2014/main" id="{E328C98F-54A6-4598-847D-3CF8C73A6472}"/>
                      </a:ext>
                    </a:extLst>
                  </p:cNvPr>
                  <p:cNvGrpSpPr/>
                  <p:nvPr/>
                </p:nvGrpSpPr>
                <p:grpSpPr>
                  <a:xfrm>
                    <a:off x="4416788" y="1325433"/>
                    <a:ext cx="1086287" cy="1165865"/>
                    <a:chOff x="2355996" y="739604"/>
                    <a:chExt cx="1086287" cy="1165865"/>
                  </a:xfrm>
                </p:grpSpPr>
                <p:grpSp>
                  <p:nvGrpSpPr>
                    <p:cNvPr id="832" name="グループ化 831">
                      <a:extLst>
                        <a:ext uri="{FF2B5EF4-FFF2-40B4-BE49-F238E27FC236}">
                          <a16:creationId xmlns:a16="http://schemas.microsoft.com/office/drawing/2014/main" id="{0BD3E802-21E2-4876-A77D-3A4C6FC3ABB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55996" y="880575"/>
                      <a:ext cx="1086287" cy="1024894"/>
                      <a:chOff x="2791859" y="2017486"/>
                      <a:chExt cx="1150915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894" name="グループ化 893">
                        <a:extLst>
                          <a:ext uri="{FF2B5EF4-FFF2-40B4-BE49-F238E27FC236}">
                            <a16:creationId xmlns:a16="http://schemas.microsoft.com/office/drawing/2014/main" id="{01B6A506-D5D6-4040-B050-F06FFEF1B83A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9" y="2459313"/>
                        <a:ext cx="222006" cy="333009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931" name="円/楕円 159">
                          <a:extLst>
                            <a:ext uri="{FF2B5EF4-FFF2-40B4-BE49-F238E27FC236}">
                              <a16:creationId xmlns:a16="http://schemas.microsoft.com/office/drawing/2014/main" id="{BBF2B1A1-CB9C-4339-9B5D-A0A6EEE552B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932" name="円/楕円 160">
                          <a:extLst>
                            <a:ext uri="{FF2B5EF4-FFF2-40B4-BE49-F238E27FC236}">
                              <a16:creationId xmlns:a16="http://schemas.microsoft.com/office/drawing/2014/main" id="{30AAD85E-2AD7-4FDC-BD9D-8598510878F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895" name="グループ化 894">
                        <a:extLst>
                          <a:ext uri="{FF2B5EF4-FFF2-40B4-BE49-F238E27FC236}">
                            <a16:creationId xmlns:a16="http://schemas.microsoft.com/office/drawing/2014/main" id="{AF0CD3F7-7BC5-481B-85B8-BE9619C6317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897" name="円/楕円 157">
                          <a:extLst>
                            <a:ext uri="{FF2B5EF4-FFF2-40B4-BE49-F238E27FC236}">
                              <a16:creationId xmlns:a16="http://schemas.microsoft.com/office/drawing/2014/main" id="{53F83593-87FF-4A33-8A19-8C95312A4DB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924" name="円/楕円 158">
                          <a:extLst>
                            <a:ext uri="{FF2B5EF4-FFF2-40B4-BE49-F238E27FC236}">
                              <a16:creationId xmlns:a16="http://schemas.microsoft.com/office/drawing/2014/main" id="{501A1AAD-2BAC-4AB1-84A0-D8F36F2FE49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896" name="円/楕円 156">
                        <a:extLst>
                          <a:ext uri="{FF2B5EF4-FFF2-40B4-BE49-F238E27FC236}">
                            <a16:creationId xmlns:a16="http://schemas.microsoft.com/office/drawing/2014/main" id="{9A8417D4-D698-4203-B4C6-E11F3CA41D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833" name="円/楕円 27">
                      <a:extLst>
                        <a:ext uri="{FF2B5EF4-FFF2-40B4-BE49-F238E27FC236}">
                          <a16:creationId xmlns:a16="http://schemas.microsoft.com/office/drawing/2014/main" id="{15772A07-3EBD-4B07-B1C6-1F21B301FF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93804" y="1781382"/>
                      <a:ext cx="213788" cy="3788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4" name="月 833">
                      <a:extLst>
                        <a:ext uri="{FF2B5EF4-FFF2-40B4-BE49-F238E27FC236}">
                          <a16:creationId xmlns:a16="http://schemas.microsoft.com/office/drawing/2014/main" id="{3AD01512-24AA-4D49-AF23-47B2A6970A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59311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5" name="月 834">
                      <a:extLst>
                        <a:ext uri="{FF2B5EF4-FFF2-40B4-BE49-F238E27FC236}">
                          <a16:creationId xmlns:a16="http://schemas.microsoft.com/office/drawing/2014/main" id="{58B62416-5FC3-489E-BC14-7C45C7B6ACF5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234510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6" name="正方形/長方形 67">
                      <a:extLst>
                        <a:ext uri="{FF2B5EF4-FFF2-40B4-BE49-F238E27FC236}">
                          <a16:creationId xmlns:a16="http://schemas.microsoft.com/office/drawing/2014/main" id="{EAFADD74-1BFE-4684-9CC9-D108058988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67091" y="1685158"/>
                      <a:ext cx="65249" cy="334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7" name="フリーフォーム: 図形 836">
                      <a:extLst>
                        <a:ext uri="{FF2B5EF4-FFF2-40B4-BE49-F238E27FC236}">
                          <a16:creationId xmlns:a16="http://schemas.microsoft.com/office/drawing/2014/main" id="{BDB5C520-88D2-49A1-ADDA-5AAA05D9F8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94411" y="739604"/>
                      <a:ext cx="1028240" cy="651784"/>
                    </a:xfrm>
                    <a:custGeom>
                      <a:avLst/>
                      <a:gdLst>
                        <a:gd name="connsiteX0" fmla="*/ 474085 w 1031382"/>
                        <a:gd name="connsiteY0" fmla="*/ 0 h 594179"/>
                        <a:gd name="connsiteX1" fmla="*/ 520965 w 1031382"/>
                        <a:gd name="connsiteY1" fmla="*/ 3715 h 594179"/>
                        <a:gd name="connsiteX2" fmla="*/ 557297 w 1031382"/>
                        <a:gd name="connsiteY2" fmla="*/ 1 h 594179"/>
                        <a:gd name="connsiteX3" fmla="*/ 796709 w 1031382"/>
                        <a:gd name="connsiteY3" fmla="*/ 67334 h 594179"/>
                        <a:gd name="connsiteX4" fmla="*/ 990269 w 1031382"/>
                        <a:gd name="connsiteY4" fmla="*/ 594179 h 594179"/>
                        <a:gd name="connsiteX5" fmla="*/ 990268 w 1031382"/>
                        <a:gd name="connsiteY5" fmla="*/ 594179 h 594179"/>
                        <a:gd name="connsiteX6" fmla="*/ 639436 w 1031382"/>
                        <a:gd name="connsiteY6" fmla="*/ 339739 h 594179"/>
                        <a:gd name="connsiteX7" fmla="*/ 515690 w 1031382"/>
                        <a:gd name="connsiteY7" fmla="*/ 276595 h 594179"/>
                        <a:gd name="connsiteX8" fmla="*/ 391946 w 1031382"/>
                        <a:gd name="connsiteY8" fmla="*/ 339738 h 594179"/>
                        <a:gd name="connsiteX9" fmla="*/ 41114 w 1031382"/>
                        <a:gd name="connsiteY9" fmla="*/ 594178 h 594179"/>
                        <a:gd name="connsiteX10" fmla="*/ 41113 w 1031382"/>
                        <a:gd name="connsiteY10" fmla="*/ 594178 h 594179"/>
                        <a:gd name="connsiteX11" fmla="*/ 234673 w 1031382"/>
                        <a:gd name="connsiteY11" fmla="*/ 67333 h 594179"/>
                        <a:gd name="connsiteX12" fmla="*/ 474085 w 1031382"/>
                        <a:gd name="connsiteY12" fmla="*/ 0 h 5941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031382" h="594179">
                          <a:moveTo>
                            <a:pt x="474085" y="0"/>
                          </a:moveTo>
                          <a:lnTo>
                            <a:pt x="520965" y="3715"/>
                          </a:lnTo>
                          <a:lnTo>
                            <a:pt x="557297" y="1"/>
                          </a:lnTo>
                          <a:cubicBezTo>
                            <a:pt x="636256" y="831"/>
                            <a:pt x="719396" y="22698"/>
                            <a:pt x="796709" y="67334"/>
                          </a:cubicBezTo>
                          <a:cubicBezTo>
                            <a:pt x="1002877" y="186366"/>
                            <a:pt x="1089537" y="422242"/>
                            <a:pt x="990269" y="594179"/>
                          </a:cubicBezTo>
                          <a:lnTo>
                            <a:pt x="990268" y="594179"/>
                          </a:lnTo>
                          <a:cubicBezTo>
                            <a:pt x="882758" y="497516"/>
                            <a:pt x="764842" y="412142"/>
                            <a:pt x="639436" y="339739"/>
                          </a:cubicBezTo>
                          <a:lnTo>
                            <a:pt x="515690" y="276595"/>
                          </a:lnTo>
                          <a:lnTo>
                            <a:pt x="391946" y="339738"/>
                          </a:lnTo>
                          <a:cubicBezTo>
                            <a:pt x="266540" y="412141"/>
                            <a:pt x="148624" y="497515"/>
                            <a:pt x="41114" y="594178"/>
                          </a:cubicBezTo>
                          <a:lnTo>
                            <a:pt x="41113" y="594178"/>
                          </a:lnTo>
                          <a:cubicBezTo>
                            <a:pt x="-58155" y="422241"/>
                            <a:pt x="28505" y="186365"/>
                            <a:pt x="234673" y="67333"/>
                          </a:cubicBezTo>
                          <a:cubicBezTo>
                            <a:pt x="311986" y="22697"/>
                            <a:pt x="395126" y="830"/>
                            <a:pt x="474085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8" name="月 837">
                      <a:extLst>
                        <a:ext uri="{FF2B5EF4-FFF2-40B4-BE49-F238E27FC236}">
                          <a16:creationId xmlns:a16="http://schemas.microsoft.com/office/drawing/2014/main" id="{E903201C-6A9A-453E-931D-5973FC217E3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31235" y="1122921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9" name="月 838">
                      <a:extLst>
                        <a:ext uri="{FF2B5EF4-FFF2-40B4-BE49-F238E27FC236}">
                          <a16:creationId xmlns:a16="http://schemas.microsoft.com/office/drawing/2014/main" id="{5B542ECE-FBAF-4B41-ACE9-BDEF8FD9ECB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3988" y="1122923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840" name="グループ化 839">
                      <a:extLst>
                        <a:ext uri="{FF2B5EF4-FFF2-40B4-BE49-F238E27FC236}">
                          <a16:creationId xmlns:a16="http://schemas.microsoft.com/office/drawing/2014/main" id="{307C1B33-31EB-4339-81F2-3C1308B4574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51722" y="1271341"/>
                      <a:ext cx="205719" cy="280405"/>
                      <a:chOff x="2551722" y="1271341"/>
                      <a:chExt cx="205719" cy="280405"/>
                    </a:xfrm>
                  </p:grpSpPr>
                  <p:sp>
                    <p:nvSpPr>
                      <p:cNvPr id="886" name="二等辺三角形 885">
                        <a:extLst>
                          <a:ext uri="{FF2B5EF4-FFF2-40B4-BE49-F238E27FC236}">
                            <a16:creationId xmlns:a16="http://schemas.microsoft.com/office/drawing/2014/main" id="{83008009-61D7-4B3E-83B3-9CB367DD9128}"/>
                          </a:ext>
                        </a:extLst>
                      </p:cNvPr>
                      <p:cNvSpPr/>
                      <p:nvPr/>
                    </p:nvSpPr>
                    <p:spPr>
                      <a:xfrm rot="18900000">
                        <a:off x="2573946" y="1271341"/>
                        <a:ext cx="45719" cy="73117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87" name="二等辺三角形 886">
                        <a:extLst>
                          <a:ext uri="{FF2B5EF4-FFF2-40B4-BE49-F238E27FC236}">
                            <a16:creationId xmlns:a16="http://schemas.microsoft.com/office/drawing/2014/main" id="{1DF95C10-5FD8-42C4-9B68-0C95E6FA2C55}"/>
                          </a:ext>
                        </a:extLst>
                      </p:cNvPr>
                      <p:cNvSpPr/>
                      <p:nvPr/>
                    </p:nvSpPr>
                    <p:spPr>
                      <a:xfrm rot="18900000">
                        <a:off x="2551722" y="1306266"/>
                        <a:ext cx="45719" cy="73117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888" name="グループ化 887">
                        <a:extLst>
                          <a:ext uri="{FF2B5EF4-FFF2-40B4-BE49-F238E27FC236}">
                            <a16:creationId xmlns:a16="http://schemas.microsoft.com/office/drawing/2014/main" id="{45D5DB11-588C-451A-94F8-21FCD628F40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577818" y="1287398"/>
                        <a:ext cx="179623" cy="264348"/>
                        <a:chOff x="2896919" y="3691681"/>
                        <a:chExt cx="138000" cy="203092"/>
                      </a:xfrm>
                    </p:grpSpPr>
                    <p:sp>
                      <p:nvSpPr>
                        <p:cNvPr id="889" name="円/楕円 148">
                          <a:extLst>
                            <a:ext uri="{FF2B5EF4-FFF2-40B4-BE49-F238E27FC236}">
                              <a16:creationId xmlns:a16="http://schemas.microsoft.com/office/drawing/2014/main" id="{430B0CA4-C0F4-49DE-8491-46572D8733E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96919" y="3691681"/>
                          <a:ext cx="138000" cy="179341"/>
                        </a:xfrm>
                        <a:prstGeom prst="ellipse">
                          <a:avLst/>
                        </a:prstGeom>
                        <a:solidFill>
                          <a:sysClr val="windowText" lastClr="00000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90" name="円/楕円 149">
                          <a:extLst>
                            <a:ext uri="{FF2B5EF4-FFF2-40B4-BE49-F238E27FC236}">
                              <a16:creationId xmlns:a16="http://schemas.microsoft.com/office/drawing/2014/main" id="{6D13BBE8-C6ED-4F99-822D-FCDBDCA5AD4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96919" y="3715432"/>
                          <a:ext cx="138000" cy="179341"/>
                        </a:xfrm>
                        <a:prstGeom prst="ellipse">
                          <a:avLst/>
                        </a:pr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92" name="円/楕円 150">
                          <a:extLst>
                            <a:ext uri="{FF2B5EF4-FFF2-40B4-BE49-F238E27FC236}">
                              <a16:creationId xmlns:a16="http://schemas.microsoft.com/office/drawing/2014/main" id="{1E526F16-11AE-46B4-B349-C335ECF8886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21404" y="3770294"/>
                          <a:ext cx="89030" cy="115701"/>
                        </a:xfrm>
                        <a:prstGeom prst="ellipse">
                          <a:avLst/>
                        </a:prstGeom>
                        <a:solidFill>
                          <a:sysClr val="windowText" lastClr="00000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93" name="円/楕円 151">
                          <a:extLst>
                            <a:ext uri="{FF2B5EF4-FFF2-40B4-BE49-F238E27FC236}">
                              <a16:creationId xmlns:a16="http://schemas.microsoft.com/office/drawing/2014/main" id="{F1506E2A-633A-4F7D-A91F-3656C0F7AC8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43059" y="3768729"/>
                          <a:ext cx="45719" cy="59415"/>
                        </a:xfrm>
                        <a:prstGeom prst="ellipse">
                          <a:avLst/>
                        </a:prstGeom>
                        <a:solidFill>
                          <a:sysClr val="window" lastClr="FFFFFF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841" name="グループ化 840">
                      <a:extLst>
                        <a:ext uri="{FF2B5EF4-FFF2-40B4-BE49-F238E27FC236}">
                          <a16:creationId xmlns:a16="http://schemas.microsoft.com/office/drawing/2014/main" id="{F35C7C70-40DC-47DD-9CCC-8AE94B96427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24797" y="1271341"/>
                      <a:ext cx="205719" cy="280405"/>
                      <a:chOff x="2551722" y="1271341"/>
                      <a:chExt cx="205719" cy="280405"/>
                    </a:xfrm>
                  </p:grpSpPr>
                  <p:sp>
                    <p:nvSpPr>
                      <p:cNvPr id="842" name="二等辺三角形 841">
                        <a:extLst>
                          <a:ext uri="{FF2B5EF4-FFF2-40B4-BE49-F238E27FC236}">
                            <a16:creationId xmlns:a16="http://schemas.microsoft.com/office/drawing/2014/main" id="{42B99EE9-93FD-418C-9632-FD2F63BDA18F}"/>
                          </a:ext>
                        </a:extLst>
                      </p:cNvPr>
                      <p:cNvSpPr/>
                      <p:nvPr/>
                    </p:nvSpPr>
                    <p:spPr>
                      <a:xfrm rot="18900000">
                        <a:off x="2573946" y="1271341"/>
                        <a:ext cx="45719" cy="73117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58" name="二等辺三角形 857">
                        <a:extLst>
                          <a:ext uri="{FF2B5EF4-FFF2-40B4-BE49-F238E27FC236}">
                            <a16:creationId xmlns:a16="http://schemas.microsoft.com/office/drawing/2014/main" id="{569D8747-ACB0-4B77-A076-C7F7B9CFBE92}"/>
                          </a:ext>
                        </a:extLst>
                      </p:cNvPr>
                      <p:cNvSpPr/>
                      <p:nvPr/>
                    </p:nvSpPr>
                    <p:spPr>
                      <a:xfrm rot="18900000">
                        <a:off x="2551722" y="1306266"/>
                        <a:ext cx="45719" cy="73117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865" name="グループ化 864">
                        <a:extLst>
                          <a:ext uri="{FF2B5EF4-FFF2-40B4-BE49-F238E27FC236}">
                            <a16:creationId xmlns:a16="http://schemas.microsoft.com/office/drawing/2014/main" id="{95C4CBAC-E507-447E-A1AD-54C42F3ACE0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577818" y="1287398"/>
                        <a:ext cx="179623" cy="264348"/>
                        <a:chOff x="2896919" y="3691681"/>
                        <a:chExt cx="138000" cy="203092"/>
                      </a:xfrm>
                    </p:grpSpPr>
                    <p:sp>
                      <p:nvSpPr>
                        <p:cNvPr id="872" name="円/楕円 148">
                          <a:extLst>
                            <a:ext uri="{FF2B5EF4-FFF2-40B4-BE49-F238E27FC236}">
                              <a16:creationId xmlns:a16="http://schemas.microsoft.com/office/drawing/2014/main" id="{02577538-FCC8-49A2-91B9-1543E59957D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96919" y="3691681"/>
                          <a:ext cx="138000" cy="179341"/>
                        </a:xfrm>
                        <a:prstGeom prst="ellipse">
                          <a:avLst/>
                        </a:prstGeom>
                        <a:solidFill>
                          <a:sysClr val="windowText" lastClr="00000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76" name="円/楕円 149">
                          <a:extLst>
                            <a:ext uri="{FF2B5EF4-FFF2-40B4-BE49-F238E27FC236}">
                              <a16:creationId xmlns:a16="http://schemas.microsoft.com/office/drawing/2014/main" id="{FB90258D-B116-47BB-AF74-BEFE3C918A6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96919" y="3715432"/>
                          <a:ext cx="138000" cy="179341"/>
                        </a:xfrm>
                        <a:prstGeom prst="ellipse">
                          <a:avLst/>
                        </a:pr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77" name="円/楕円 150">
                          <a:extLst>
                            <a:ext uri="{FF2B5EF4-FFF2-40B4-BE49-F238E27FC236}">
                              <a16:creationId xmlns:a16="http://schemas.microsoft.com/office/drawing/2014/main" id="{517C5E07-CC35-4972-836C-D94B1ECA46A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21404" y="3770294"/>
                          <a:ext cx="89030" cy="115701"/>
                        </a:xfrm>
                        <a:prstGeom prst="ellipse">
                          <a:avLst/>
                        </a:prstGeom>
                        <a:solidFill>
                          <a:sysClr val="windowText" lastClr="00000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85" name="円/楕円 151">
                          <a:extLst>
                            <a:ext uri="{FF2B5EF4-FFF2-40B4-BE49-F238E27FC236}">
                              <a16:creationId xmlns:a16="http://schemas.microsoft.com/office/drawing/2014/main" id="{FA37CDA2-3789-4B8B-9503-D7892BB8A03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43059" y="3768729"/>
                          <a:ext cx="45719" cy="59415"/>
                        </a:xfrm>
                        <a:prstGeom prst="ellipse">
                          <a:avLst/>
                        </a:prstGeom>
                        <a:solidFill>
                          <a:sysClr val="window" lastClr="FFFFFF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  <p:sp>
                <p:nvSpPr>
                  <p:cNvPr id="814" name="台形 813">
                    <a:extLst>
                      <a:ext uri="{FF2B5EF4-FFF2-40B4-BE49-F238E27FC236}">
                        <a16:creationId xmlns:a16="http://schemas.microsoft.com/office/drawing/2014/main" id="{4B4495D7-DB99-4C8A-A07A-1E8C85DE434F}"/>
                      </a:ext>
                    </a:extLst>
                  </p:cNvPr>
                  <p:cNvSpPr/>
                  <p:nvPr/>
                </p:nvSpPr>
                <p:spPr>
                  <a:xfrm>
                    <a:off x="4664340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7" name="台形 826">
                    <a:extLst>
                      <a:ext uri="{FF2B5EF4-FFF2-40B4-BE49-F238E27FC236}">
                        <a16:creationId xmlns:a16="http://schemas.microsoft.com/office/drawing/2014/main" id="{A2090434-5841-4BB3-B023-C096D29188EE}"/>
                      </a:ext>
                    </a:extLst>
                  </p:cNvPr>
                  <p:cNvSpPr/>
                  <p:nvPr/>
                </p:nvSpPr>
                <p:spPr>
                  <a:xfrm>
                    <a:off x="5147572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8" name="台形 827">
                    <a:extLst>
                      <a:ext uri="{FF2B5EF4-FFF2-40B4-BE49-F238E27FC236}">
                        <a16:creationId xmlns:a16="http://schemas.microsoft.com/office/drawing/2014/main" id="{E90D7C78-761A-4E2B-9205-A8A05E121ECF}"/>
                      </a:ext>
                    </a:extLst>
                  </p:cNvPr>
                  <p:cNvSpPr/>
                  <p:nvPr/>
                </p:nvSpPr>
                <p:spPr>
                  <a:xfrm>
                    <a:off x="4554902" y="2854448"/>
                    <a:ext cx="810054" cy="688821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9" name="フリーフォーム: 図形 828">
                    <a:extLst>
                      <a:ext uri="{FF2B5EF4-FFF2-40B4-BE49-F238E27FC236}">
                        <a16:creationId xmlns:a16="http://schemas.microsoft.com/office/drawing/2014/main" id="{6FE97276-9D56-4D20-BD46-25877265B2EE}"/>
                      </a:ext>
                    </a:extLst>
                  </p:cNvPr>
                  <p:cNvSpPr/>
                  <p:nvPr/>
                </p:nvSpPr>
                <p:spPr>
                  <a:xfrm>
                    <a:off x="4636332" y="2538038"/>
                    <a:ext cx="650667" cy="227586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0667" h="227586">
                        <a:moveTo>
                          <a:pt x="203612" y="1063"/>
                        </a:moveTo>
                        <a:cubicBezTo>
                          <a:pt x="215524" y="3119"/>
                          <a:pt x="226219" y="8104"/>
                          <a:pt x="232873" y="15528"/>
                        </a:cubicBezTo>
                        <a:lnTo>
                          <a:pt x="325334" y="118706"/>
                        </a:lnTo>
                        <a:lnTo>
                          <a:pt x="417794" y="15529"/>
                        </a:lnTo>
                        <a:cubicBezTo>
                          <a:pt x="424448" y="8105"/>
                          <a:pt x="435143" y="3120"/>
                          <a:pt x="447056" y="1064"/>
                        </a:cubicBezTo>
                        <a:cubicBezTo>
                          <a:pt x="458970" y="-993"/>
                          <a:pt x="472100" y="-121"/>
                          <a:pt x="483624" y="4166"/>
                        </a:cubicBezTo>
                        <a:lnTo>
                          <a:pt x="650560" y="66260"/>
                        </a:lnTo>
                        <a:cubicBezTo>
                          <a:pt x="654288" y="103497"/>
                          <a:pt x="560194" y="214952"/>
                          <a:pt x="505989" y="227586"/>
                        </a:cubicBezTo>
                        <a:lnTo>
                          <a:pt x="325333" y="142065"/>
                        </a:lnTo>
                        <a:lnTo>
                          <a:pt x="144678" y="227585"/>
                        </a:lnTo>
                        <a:cubicBezTo>
                          <a:pt x="90474" y="214951"/>
                          <a:pt x="-3621" y="103496"/>
                          <a:pt x="107" y="66259"/>
                        </a:cubicBezTo>
                        <a:lnTo>
                          <a:pt x="167043" y="4165"/>
                        </a:lnTo>
                        <a:cubicBezTo>
                          <a:pt x="178567" y="-122"/>
                          <a:pt x="191699" y="-994"/>
                          <a:pt x="203612" y="1063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30" name="楕円 829">
                    <a:extLst>
                      <a:ext uri="{FF2B5EF4-FFF2-40B4-BE49-F238E27FC236}">
                        <a16:creationId xmlns:a16="http://schemas.microsoft.com/office/drawing/2014/main" id="{9AF7314A-2BFC-48F3-A468-515CA628E8C2}"/>
                      </a:ext>
                    </a:extLst>
                  </p:cNvPr>
                  <p:cNvSpPr/>
                  <p:nvPr/>
                </p:nvSpPr>
                <p:spPr>
                  <a:xfrm>
                    <a:off x="4931039" y="2733779"/>
                    <a:ext cx="57680" cy="597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31" name="フリーフォーム: 図形 830">
                    <a:extLst>
                      <a:ext uri="{FF2B5EF4-FFF2-40B4-BE49-F238E27FC236}">
                        <a16:creationId xmlns:a16="http://schemas.microsoft.com/office/drawing/2014/main" id="{E5124C62-9204-4730-B4D3-18EDDA9D9320}"/>
                      </a:ext>
                    </a:extLst>
                  </p:cNvPr>
                  <p:cNvSpPr/>
                  <p:nvPr/>
                </p:nvSpPr>
                <p:spPr>
                  <a:xfrm>
                    <a:off x="4437044" y="1295282"/>
                    <a:ext cx="1063644" cy="629203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66" name="四角形: 上の 2 つの角を丸める 358">
                  <a:extLst>
                    <a:ext uri="{FF2B5EF4-FFF2-40B4-BE49-F238E27FC236}">
                      <a16:creationId xmlns:a16="http://schemas.microsoft.com/office/drawing/2014/main" id="{F9AE718E-F780-475B-AC20-ECA371B6EBCD}"/>
                    </a:ext>
                  </a:extLst>
                </p:cNvPr>
                <p:cNvSpPr/>
                <p:nvPr/>
              </p:nvSpPr>
              <p:spPr>
                <a:xfrm rot="2015421">
                  <a:off x="4368228" y="2707597"/>
                  <a:ext cx="211586" cy="723260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7" name="四角形: 上の 2 つの角を丸める 358">
                  <a:extLst>
                    <a:ext uri="{FF2B5EF4-FFF2-40B4-BE49-F238E27FC236}">
                      <a16:creationId xmlns:a16="http://schemas.microsoft.com/office/drawing/2014/main" id="{0C7EFC4B-BD44-4F47-A99B-2BF61ABC4B41}"/>
                    </a:ext>
                  </a:extLst>
                </p:cNvPr>
                <p:cNvSpPr/>
                <p:nvPr/>
              </p:nvSpPr>
              <p:spPr>
                <a:xfrm rot="19584579" flipH="1">
                  <a:off x="5327871" y="2707597"/>
                  <a:ext cx="211586" cy="723260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8" name="四角形: 上の 2 つの角を丸める 503">
                  <a:extLst>
                    <a:ext uri="{FF2B5EF4-FFF2-40B4-BE49-F238E27FC236}">
                      <a16:creationId xmlns:a16="http://schemas.microsoft.com/office/drawing/2014/main" id="{884472AA-75F9-4587-B82A-7BF857667A2F}"/>
                    </a:ext>
                  </a:extLst>
                </p:cNvPr>
                <p:cNvSpPr/>
                <p:nvPr/>
              </p:nvSpPr>
              <p:spPr>
                <a:xfrm rot="7022295">
                  <a:off x="5346575" y="2988533"/>
                  <a:ext cx="205218" cy="479843"/>
                </a:xfrm>
                <a:custGeom>
                  <a:avLst/>
                  <a:gdLst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8" fmla="*/ 102609 w 205218"/>
                    <a:gd name="connsiteY8" fmla="*/ 0 h 479843"/>
                    <a:gd name="connsiteX0" fmla="*/ 141153 w 243762"/>
                    <a:gd name="connsiteY0" fmla="*/ 137481 h 617324"/>
                    <a:gd name="connsiteX1" fmla="*/ 141153 w 243762"/>
                    <a:gd name="connsiteY1" fmla="*/ 137481 h 617324"/>
                    <a:gd name="connsiteX2" fmla="*/ 243762 w 243762"/>
                    <a:gd name="connsiteY2" fmla="*/ 240090 h 617324"/>
                    <a:gd name="connsiteX3" fmla="*/ 243762 w 243762"/>
                    <a:gd name="connsiteY3" fmla="*/ 617324 h 617324"/>
                    <a:gd name="connsiteX4" fmla="*/ 243762 w 243762"/>
                    <a:gd name="connsiteY4" fmla="*/ 617324 h 617324"/>
                    <a:gd name="connsiteX5" fmla="*/ 38544 w 243762"/>
                    <a:gd name="connsiteY5" fmla="*/ 617324 h 617324"/>
                    <a:gd name="connsiteX6" fmla="*/ 38544 w 243762"/>
                    <a:gd name="connsiteY6" fmla="*/ 617324 h 617324"/>
                    <a:gd name="connsiteX7" fmla="*/ 38544 w 243762"/>
                    <a:gd name="connsiteY7" fmla="*/ 240090 h 617324"/>
                    <a:gd name="connsiteX8" fmla="*/ 3249 w 243762"/>
                    <a:gd name="connsiteY8" fmla="*/ 1286 h 617324"/>
                    <a:gd name="connsiteX9" fmla="*/ 141153 w 243762"/>
                    <a:gd name="connsiteY9" fmla="*/ 137481 h 617324"/>
                    <a:gd name="connsiteX0" fmla="*/ 0 w 240513"/>
                    <a:gd name="connsiteY0" fmla="*/ 1286 h 617324"/>
                    <a:gd name="connsiteX1" fmla="*/ 137904 w 240513"/>
                    <a:gd name="connsiteY1" fmla="*/ 137481 h 617324"/>
                    <a:gd name="connsiteX2" fmla="*/ 137904 w 240513"/>
                    <a:gd name="connsiteY2" fmla="*/ 137481 h 617324"/>
                    <a:gd name="connsiteX3" fmla="*/ 240513 w 240513"/>
                    <a:gd name="connsiteY3" fmla="*/ 240090 h 617324"/>
                    <a:gd name="connsiteX4" fmla="*/ 240513 w 240513"/>
                    <a:gd name="connsiteY4" fmla="*/ 617324 h 617324"/>
                    <a:gd name="connsiteX5" fmla="*/ 240513 w 240513"/>
                    <a:gd name="connsiteY5" fmla="*/ 617324 h 617324"/>
                    <a:gd name="connsiteX6" fmla="*/ 35295 w 240513"/>
                    <a:gd name="connsiteY6" fmla="*/ 617324 h 617324"/>
                    <a:gd name="connsiteX7" fmla="*/ 35295 w 240513"/>
                    <a:gd name="connsiteY7" fmla="*/ 617324 h 617324"/>
                    <a:gd name="connsiteX8" fmla="*/ 35295 w 240513"/>
                    <a:gd name="connsiteY8" fmla="*/ 240090 h 617324"/>
                    <a:gd name="connsiteX9" fmla="*/ 91440 w 240513"/>
                    <a:gd name="connsiteY9" fmla="*/ 92726 h 617324"/>
                    <a:gd name="connsiteX0" fmla="*/ 113830 w 216439"/>
                    <a:gd name="connsiteY0" fmla="*/ 65128 h 544971"/>
                    <a:gd name="connsiteX1" fmla="*/ 113830 w 216439"/>
                    <a:gd name="connsiteY1" fmla="*/ 65128 h 544971"/>
                    <a:gd name="connsiteX2" fmla="*/ 216439 w 216439"/>
                    <a:gd name="connsiteY2" fmla="*/ 167737 h 544971"/>
                    <a:gd name="connsiteX3" fmla="*/ 216439 w 216439"/>
                    <a:gd name="connsiteY3" fmla="*/ 544971 h 544971"/>
                    <a:gd name="connsiteX4" fmla="*/ 216439 w 216439"/>
                    <a:gd name="connsiteY4" fmla="*/ 544971 h 544971"/>
                    <a:gd name="connsiteX5" fmla="*/ 11221 w 216439"/>
                    <a:gd name="connsiteY5" fmla="*/ 544971 h 544971"/>
                    <a:gd name="connsiteX6" fmla="*/ 11221 w 216439"/>
                    <a:gd name="connsiteY6" fmla="*/ 544971 h 544971"/>
                    <a:gd name="connsiteX7" fmla="*/ 11221 w 216439"/>
                    <a:gd name="connsiteY7" fmla="*/ 167737 h 544971"/>
                    <a:gd name="connsiteX8" fmla="*/ 67366 w 216439"/>
                    <a:gd name="connsiteY8" fmla="*/ 20373 h 544971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5218" h="479843">
                      <a:moveTo>
                        <a:pt x="102609" y="0"/>
                      </a:moveTo>
                      <a:lnTo>
                        <a:pt x="102609" y="0"/>
                      </a:lnTo>
                      <a:cubicBezTo>
                        <a:pt x="159278" y="0"/>
                        <a:pt x="205218" y="45940"/>
                        <a:pt x="205218" y="102609"/>
                      </a:cubicBezTo>
                      <a:lnTo>
                        <a:pt x="205218" y="479843"/>
                      </a:lnTo>
                      <a:lnTo>
                        <a:pt x="205218" y="479843"/>
                      </a:lnTo>
                      <a:lnTo>
                        <a:pt x="0" y="479843"/>
                      </a:lnTo>
                      <a:lnTo>
                        <a:pt x="0" y="479843"/>
                      </a:lnTo>
                      <a:lnTo>
                        <a:pt x="0" y="102609"/>
                      </a:lnTo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69" name="グループ化 768">
                  <a:extLst>
                    <a:ext uri="{FF2B5EF4-FFF2-40B4-BE49-F238E27FC236}">
                      <a16:creationId xmlns:a16="http://schemas.microsoft.com/office/drawing/2014/main" id="{5087CCCC-3599-4A5E-BCAB-27B5CB22D1E8}"/>
                    </a:ext>
                  </a:extLst>
                </p:cNvPr>
                <p:cNvGrpSpPr/>
                <p:nvPr/>
              </p:nvGrpSpPr>
              <p:grpSpPr>
                <a:xfrm rot="381864">
                  <a:off x="4856414" y="2968098"/>
                  <a:ext cx="431399" cy="218885"/>
                  <a:chOff x="512012" y="2770464"/>
                  <a:chExt cx="893777" cy="408306"/>
                </a:xfrm>
              </p:grpSpPr>
              <p:sp>
                <p:nvSpPr>
                  <p:cNvPr id="782" name="四角形: 角を丸くする 781">
                    <a:extLst>
                      <a:ext uri="{FF2B5EF4-FFF2-40B4-BE49-F238E27FC236}">
                        <a16:creationId xmlns:a16="http://schemas.microsoft.com/office/drawing/2014/main" id="{A1923A6A-E714-49BE-9431-B5BA0765D49A}"/>
                      </a:ext>
                    </a:extLst>
                  </p:cNvPr>
                  <p:cNvSpPr/>
                  <p:nvPr/>
                </p:nvSpPr>
                <p:spPr>
                  <a:xfrm>
                    <a:off x="892650" y="2833688"/>
                    <a:ext cx="513139" cy="345082"/>
                  </a:xfrm>
                  <a:prstGeom prst="roundRect">
                    <a:avLst>
                      <a:gd name="adj" fmla="val 42347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83" name="グループ化 782">
                    <a:extLst>
                      <a:ext uri="{FF2B5EF4-FFF2-40B4-BE49-F238E27FC236}">
                        <a16:creationId xmlns:a16="http://schemas.microsoft.com/office/drawing/2014/main" id="{D05237FA-F1A1-4387-9A87-F1A99EF5FEE8}"/>
                      </a:ext>
                    </a:extLst>
                  </p:cNvPr>
                  <p:cNvGrpSpPr/>
                  <p:nvPr/>
                </p:nvGrpSpPr>
                <p:grpSpPr>
                  <a:xfrm>
                    <a:off x="666594" y="2770464"/>
                    <a:ext cx="366097" cy="136226"/>
                    <a:chOff x="590394" y="2794273"/>
                    <a:chExt cx="407435" cy="151608"/>
                  </a:xfrm>
                </p:grpSpPr>
                <p:sp>
                  <p:nvSpPr>
                    <p:cNvPr id="794" name="四角形: 角を丸くする 506">
                      <a:extLst>
                        <a:ext uri="{FF2B5EF4-FFF2-40B4-BE49-F238E27FC236}">
                          <a16:creationId xmlns:a16="http://schemas.microsoft.com/office/drawing/2014/main" id="{B13BFA10-D50A-4E1B-8DAB-9F9E7134E2BB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6120" y="2844601"/>
                      <a:ext cx="281709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5" name="四角形: 角を丸くする 455">
                      <a:extLst>
                        <a:ext uri="{FF2B5EF4-FFF2-40B4-BE49-F238E27FC236}">
                          <a16:creationId xmlns:a16="http://schemas.microsoft.com/office/drawing/2014/main" id="{C384610D-58FA-4942-A51B-53A7778D7760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84" name="グループ化 783">
                    <a:extLst>
                      <a:ext uri="{FF2B5EF4-FFF2-40B4-BE49-F238E27FC236}">
                        <a16:creationId xmlns:a16="http://schemas.microsoft.com/office/drawing/2014/main" id="{C765557F-8889-4080-8969-7DECA633630B}"/>
                      </a:ext>
                    </a:extLst>
                  </p:cNvPr>
                  <p:cNvGrpSpPr/>
                  <p:nvPr/>
                </p:nvGrpSpPr>
                <p:grpSpPr>
                  <a:xfrm>
                    <a:off x="577904" y="2814839"/>
                    <a:ext cx="443574" cy="154445"/>
                    <a:chOff x="590394" y="2794273"/>
                    <a:chExt cx="443574" cy="154445"/>
                  </a:xfrm>
                </p:grpSpPr>
                <p:sp>
                  <p:nvSpPr>
                    <p:cNvPr id="792" name="四角形: 角を丸くする 506">
                      <a:extLst>
                        <a:ext uri="{FF2B5EF4-FFF2-40B4-BE49-F238E27FC236}">
                          <a16:creationId xmlns:a16="http://schemas.microsoft.com/office/drawing/2014/main" id="{2B599638-70F5-46C2-995F-745B5037BEAE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5898" y="2847438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3" name="四角形: 角を丸くする 455">
                      <a:extLst>
                        <a:ext uri="{FF2B5EF4-FFF2-40B4-BE49-F238E27FC236}">
                          <a16:creationId xmlns:a16="http://schemas.microsoft.com/office/drawing/2014/main" id="{9AB2515C-8D30-4FA5-BFC9-1C8B53F290DA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85" name="グループ化 784">
                    <a:extLst>
                      <a:ext uri="{FF2B5EF4-FFF2-40B4-BE49-F238E27FC236}">
                        <a16:creationId xmlns:a16="http://schemas.microsoft.com/office/drawing/2014/main" id="{CF633739-BE6F-4E99-9EDE-247BA35FE001}"/>
                      </a:ext>
                    </a:extLst>
                  </p:cNvPr>
                  <p:cNvGrpSpPr/>
                  <p:nvPr/>
                </p:nvGrpSpPr>
                <p:grpSpPr>
                  <a:xfrm>
                    <a:off x="512012" y="2883050"/>
                    <a:ext cx="443574" cy="154445"/>
                    <a:chOff x="514195" y="2884760"/>
                    <a:chExt cx="443574" cy="154445"/>
                  </a:xfrm>
                </p:grpSpPr>
                <p:sp>
                  <p:nvSpPr>
                    <p:cNvPr id="790" name="四角形: 角を丸くする 506">
                      <a:extLst>
                        <a:ext uri="{FF2B5EF4-FFF2-40B4-BE49-F238E27FC236}">
                          <a16:creationId xmlns:a16="http://schemas.microsoft.com/office/drawing/2014/main" id="{7B4B3240-491B-4704-B5A8-C4EE3F689F34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39699" y="2937925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1" name="四角形: 角を丸くする 455">
                      <a:extLst>
                        <a:ext uri="{FF2B5EF4-FFF2-40B4-BE49-F238E27FC236}">
                          <a16:creationId xmlns:a16="http://schemas.microsoft.com/office/drawing/2014/main" id="{4E96DB10-9686-4CB9-B8F1-D94B85A8E97D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14195" y="2884760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86" name="グループ化 785">
                    <a:extLst>
                      <a:ext uri="{FF2B5EF4-FFF2-40B4-BE49-F238E27FC236}">
                        <a16:creationId xmlns:a16="http://schemas.microsoft.com/office/drawing/2014/main" id="{FFD058B6-4BD7-4274-9527-A52602575734}"/>
                      </a:ext>
                    </a:extLst>
                  </p:cNvPr>
                  <p:cNvGrpSpPr/>
                  <p:nvPr/>
                </p:nvGrpSpPr>
                <p:grpSpPr>
                  <a:xfrm rot="21279620">
                    <a:off x="545750" y="2913438"/>
                    <a:ext cx="429219" cy="176759"/>
                    <a:chOff x="538103" y="2829063"/>
                    <a:chExt cx="429219" cy="176759"/>
                  </a:xfrm>
                </p:grpSpPr>
                <p:sp>
                  <p:nvSpPr>
                    <p:cNvPr id="788" name="四角形: 角を丸くする 506">
                      <a:extLst>
                        <a:ext uri="{FF2B5EF4-FFF2-40B4-BE49-F238E27FC236}">
                          <a16:creationId xmlns:a16="http://schemas.microsoft.com/office/drawing/2014/main" id="{59BBED56-B53A-4547-BDC9-F13CFCE8FAAE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49253" y="2904543"/>
                      <a:ext cx="318069" cy="101279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89" name="四角形: 角を丸くする 455">
                      <a:extLst>
                        <a:ext uri="{FF2B5EF4-FFF2-40B4-BE49-F238E27FC236}">
                          <a16:creationId xmlns:a16="http://schemas.microsoft.com/office/drawing/2014/main" id="{B68333F9-F8B6-4C09-9F9F-A7B072A7A9B2}"/>
                        </a:ext>
                      </a:extLst>
                    </p:cNvPr>
                    <p:cNvSpPr/>
                    <p:nvPr/>
                  </p:nvSpPr>
                  <p:spPr>
                    <a:xfrm rot="2454095">
                      <a:off x="538103" y="2829063"/>
                      <a:ext cx="196472" cy="103947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87" name="楕円 786">
                    <a:extLst>
                      <a:ext uri="{FF2B5EF4-FFF2-40B4-BE49-F238E27FC236}">
                        <a16:creationId xmlns:a16="http://schemas.microsoft.com/office/drawing/2014/main" id="{27406709-FD50-41EC-832E-7CACE316BBD2}"/>
                      </a:ext>
                    </a:extLst>
                  </p:cNvPr>
                  <p:cNvSpPr/>
                  <p:nvPr/>
                </p:nvSpPr>
                <p:spPr>
                  <a:xfrm>
                    <a:off x="943865" y="2847288"/>
                    <a:ext cx="189239" cy="27043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70" name="グループ化 769">
                  <a:extLst>
                    <a:ext uri="{FF2B5EF4-FFF2-40B4-BE49-F238E27FC236}">
                      <a16:creationId xmlns:a16="http://schemas.microsoft.com/office/drawing/2014/main" id="{5F6C863B-21DD-4CAE-A6B7-19FAC1903463}"/>
                    </a:ext>
                  </a:extLst>
                </p:cNvPr>
                <p:cNvGrpSpPr/>
                <p:nvPr/>
              </p:nvGrpSpPr>
              <p:grpSpPr>
                <a:xfrm rot="19365346">
                  <a:off x="4921092" y="2751354"/>
                  <a:ext cx="206346" cy="376365"/>
                  <a:chOff x="3161486" y="3471945"/>
                  <a:chExt cx="513532" cy="826769"/>
                </a:xfrm>
              </p:grpSpPr>
              <p:sp>
                <p:nvSpPr>
                  <p:cNvPr id="778" name="四角形: 角を丸くする 777">
                    <a:extLst>
                      <a:ext uri="{FF2B5EF4-FFF2-40B4-BE49-F238E27FC236}">
                        <a16:creationId xmlns:a16="http://schemas.microsoft.com/office/drawing/2014/main" id="{4B8AE789-77A9-46A2-9BAE-4C604BF32007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9" name="四角形: 角を丸くする 778">
                    <a:extLst>
                      <a:ext uri="{FF2B5EF4-FFF2-40B4-BE49-F238E27FC236}">
                        <a16:creationId xmlns:a16="http://schemas.microsoft.com/office/drawing/2014/main" id="{88F1D73B-E714-41B6-A01D-FA5F201D859B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0" name="四角形: 角を丸くする 779">
                    <a:extLst>
                      <a:ext uri="{FF2B5EF4-FFF2-40B4-BE49-F238E27FC236}">
                        <a16:creationId xmlns:a16="http://schemas.microsoft.com/office/drawing/2014/main" id="{A495676F-7F2E-4B82-9E8E-91775A94C6DD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1" name="四角形: 角を丸くする 780">
                    <a:extLst>
                      <a:ext uri="{FF2B5EF4-FFF2-40B4-BE49-F238E27FC236}">
                        <a16:creationId xmlns:a16="http://schemas.microsoft.com/office/drawing/2014/main" id="{D913A8BC-A6CF-478E-980D-ED65B98FF475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71" name="四角形: 角を丸くする 455">
                  <a:extLst>
                    <a:ext uri="{FF2B5EF4-FFF2-40B4-BE49-F238E27FC236}">
                      <a16:creationId xmlns:a16="http://schemas.microsoft.com/office/drawing/2014/main" id="{1FBC8842-2892-4A97-9839-A40ACFB93987}"/>
                    </a:ext>
                  </a:extLst>
                </p:cNvPr>
                <p:cNvSpPr/>
                <p:nvPr/>
              </p:nvSpPr>
              <p:spPr>
                <a:xfrm rot="2260007">
                  <a:off x="5009214" y="3089589"/>
                  <a:ext cx="103814" cy="71865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2" name="四角形: 角を丸くする 455">
                  <a:extLst>
                    <a:ext uri="{FF2B5EF4-FFF2-40B4-BE49-F238E27FC236}">
                      <a16:creationId xmlns:a16="http://schemas.microsoft.com/office/drawing/2014/main" id="{71F15E0C-F992-47A4-91C8-498735701A75}"/>
                    </a:ext>
                  </a:extLst>
                </p:cNvPr>
                <p:cNvSpPr/>
                <p:nvPr/>
              </p:nvSpPr>
              <p:spPr>
                <a:xfrm rot="4204350">
                  <a:off x="4980638" y="3037203"/>
                  <a:ext cx="103814" cy="71865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73" name="グループ化 772">
                  <a:extLst>
                    <a:ext uri="{FF2B5EF4-FFF2-40B4-BE49-F238E27FC236}">
                      <a16:creationId xmlns:a16="http://schemas.microsoft.com/office/drawing/2014/main" id="{6B6BD0B4-8ACF-4D76-A48A-EE943F299FE2}"/>
                    </a:ext>
                  </a:extLst>
                </p:cNvPr>
                <p:cNvGrpSpPr/>
                <p:nvPr/>
              </p:nvGrpSpPr>
              <p:grpSpPr>
                <a:xfrm>
                  <a:off x="4211570" y="2757378"/>
                  <a:ext cx="654880" cy="579436"/>
                  <a:chOff x="1274578" y="2757378"/>
                  <a:chExt cx="654880" cy="579436"/>
                </a:xfrm>
              </p:grpSpPr>
              <p:sp>
                <p:nvSpPr>
                  <p:cNvPr id="776" name="四角形: 上の 2 つの角を丸める 529">
                    <a:extLst>
                      <a:ext uri="{FF2B5EF4-FFF2-40B4-BE49-F238E27FC236}">
                        <a16:creationId xmlns:a16="http://schemas.microsoft.com/office/drawing/2014/main" id="{1EA5281C-7C8F-40C0-BDDA-02DA04283EC5}"/>
                      </a:ext>
                    </a:extLst>
                  </p:cNvPr>
                  <p:cNvSpPr/>
                  <p:nvPr/>
                </p:nvSpPr>
                <p:spPr>
                  <a:xfrm rot="14211595">
                    <a:off x="1374034" y="3036840"/>
                    <a:ext cx="200518" cy="399430"/>
                  </a:xfrm>
                  <a:custGeom>
                    <a:avLst/>
                    <a:gdLst>
                      <a:gd name="connsiteX0" fmla="*/ 100259 w 200517"/>
                      <a:gd name="connsiteY0" fmla="*/ 0 h 399430"/>
                      <a:gd name="connsiteX1" fmla="*/ 100259 w 200517"/>
                      <a:gd name="connsiteY1" fmla="*/ 0 h 399430"/>
                      <a:gd name="connsiteX2" fmla="*/ 200518 w 200517"/>
                      <a:gd name="connsiteY2" fmla="*/ 100259 h 399430"/>
                      <a:gd name="connsiteX3" fmla="*/ 200517 w 200517"/>
                      <a:gd name="connsiteY3" fmla="*/ 399430 h 399430"/>
                      <a:gd name="connsiteX4" fmla="*/ 200517 w 200517"/>
                      <a:gd name="connsiteY4" fmla="*/ 399430 h 399430"/>
                      <a:gd name="connsiteX5" fmla="*/ 0 w 200517"/>
                      <a:gd name="connsiteY5" fmla="*/ 399430 h 399430"/>
                      <a:gd name="connsiteX6" fmla="*/ 0 w 200517"/>
                      <a:gd name="connsiteY6" fmla="*/ 399430 h 399430"/>
                      <a:gd name="connsiteX7" fmla="*/ 0 w 200517"/>
                      <a:gd name="connsiteY7" fmla="*/ 100259 h 399430"/>
                      <a:gd name="connsiteX8" fmla="*/ 100259 w 200517"/>
                      <a:gd name="connsiteY8" fmla="*/ 0 h 399430"/>
                      <a:gd name="connsiteX0" fmla="*/ 100259 w 298483"/>
                      <a:gd name="connsiteY0" fmla="*/ 50416 h 449846"/>
                      <a:gd name="connsiteX1" fmla="*/ 100259 w 298483"/>
                      <a:gd name="connsiteY1" fmla="*/ 50416 h 449846"/>
                      <a:gd name="connsiteX2" fmla="*/ 296552 w 298483"/>
                      <a:gd name="connsiteY2" fmla="*/ 2544 h 449846"/>
                      <a:gd name="connsiteX3" fmla="*/ 200518 w 298483"/>
                      <a:gd name="connsiteY3" fmla="*/ 150675 h 449846"/>
                      <a:gd name="connsiteX4" fmla="*/ 200517 w 298483"/>
                      <a:gd name="connsiteY4" fmla="*/ 449846 h 449846"/>
                      <a:gd name="connsiteX5" fmla="*/ 200517 w 298483"/>
                      <a:gd name="connsiteY5" fmla="*/ 449846 h 449846"/>
                      <a:gd name="connsiteX6" fmla="*/ 0 w 298483"/>
                      <a:gd name="connsiteY6" fmla="*/ 449846 h 449846"/>
                      <a:gd name="connsiteX7" fmla="*/ 0 w 298483"/>
                      <a:gd name="connsiteY7" fmla="*/ 449846 h 449846"/>
                      <a:gd name="connsiteX8" fmla="*/ 0 w 298483"/>
                      <a:gd name="connsiteY8" fmla="*/ 150675 h 449846"/>
                      <a:gd name="connsiteX9" fmla="*/ 100259 w 298483"/>
                      <a:gd name="connsiteY9" fmla="*/ 50416 h 449846"/>
                      <a:gd name="connsiteX0" fmla="*/ 296552 w 387992"/>
                      <a:gd name="connsiteY0" fmla="*/ 0 h 447302"/>
                      <a:gd name="connsiteX1" fmla="*/ 200518 w 387992"/>
                      <a:gd name="connsiteY1" fmla="*/ 148131 h 447302"/>
                      <a:gd name="connsiteX2" fmla="*/ 200517 w 387992"/>
                      <a:gd name="connsiteY2" fmla="*/ 447302 h 447302"/>
                      <a:gd name="connsiteX3" fmla="*/ 200517 w 387992"/>
                      <a:gd name="connsiteY3" fmla="*/ 447302 h 447302"/>
                      <a:gd name="connsiteX4" fmla="*/ 0 w 387992"/>
                      <a:gd name="connsiteY4" fmla="*/ 447302 h 447302"/>
                      <a:gd name="connsiteX5" fmla="*/ 0 w 387992"/>
                      <a:gd name="connsiteY5" fmla="*/ 447302 h 447302"/>
                      <a:gd name="connsiteX6" fmla="*/ 0 w 387992"/>
                      <a:gd name="connsiteY6" fmla="*/ 148131 h 447302"/>
                      <a:gd name="connsiteX7" fmla="*/ 100259 w 387992"/>
                      <a:gd name="connsiteY7" fmla="*/ 47872 h 447302"/>
                      <a:gd name="connsiteX8" fmla="*/ 100259 w 387992"/>
                      <a:gd name="connsiteY8" fmla="*/ 47872 h 447302"/>
                      <a:gd name="connsiteX9" fmla="*/ 387992 w 387992"/>
                      <a:gd name="connsiteY9" fmla="*/ 91440 h 447302"/>
                      <a:gd name="connsiteX0" fmla="*/ 296552 w 298483"/>
                      <a:gd name="connsiteY0" fmla="*/ 0 h 447302"/>
                      <a:gd name="connsiteX1" fmla="*/ 200518 w 298483"/>
                      <a:gd name="connsiteY1" fmla="*/ 148131 h 447302"/>
                      <a:gd name="connsiteX2" fmla="*/ 200517 w 298483"/>
                      <a:gd name="connsiteY2" fmla="*/ 447302 h 447302"/>
                      <a:gd name="connsiteX3" fmla="*/ 200517 w 298483"/>
                      <a:gd name="connsiteY3" fmla="*/ 447302 h 447302"/>
                      <a:gd name="connsiteX4" fmla="*/ 0 w 298483"/>
                      <a:gd name="connsiteY4" fmla="*/ 447302 h 447302"/>
                      <a:gd name="connsiteX5" fmla="*/ 0 w 298483"/>
                      <a:gd name="connsiteY5" fmla="*/ 447302 h 447302"/>
                      <a:gd name="connsiteX6" fmla="*/ 0 w 298483"/>
                      <a:gd name="connsiteY6" fmla="*/ 148131 h 447302"/>
                      <a:gd name="connsiteX7" fmla="*/ 100259 w 298483"/>
                      <a:gd name="connsiteY7" fmla="*/ 47872 h 447302"/>
                      <a:gd name="connsiteX8" fmla="*/ 100259 w 298483"/>
                      <a:gd name="connsiteY8" fmla="*/ 47872 h 447302"/>
                      <a:gd name="connsiteX0" fmla="*/ 200518 w 200518"/>
                      <a:gd name="connsiteY0" fmla="*/ 100259 h 399430"/>
                      <a:gd name="connsiteX1" fmla="*/ 200517 w 200518"/>
                      <a:gd name="connsiteY1" fmla="*/ 399430 h 399430"/>
                      <a:gd name="connsiteX2" fmla="*/ 200517 w 200518"/>
                      <a:gd name="connsiteY2" fmla="*/ 399430 h 399430"/>
                      <a:gd name="connsiteX3" fmla="*/ 0 w 200518"/>
                      <a:gd name="connsiteY3" fmla="*/ 399430 h 399430"/>
                      <a:gd name="connsiteX4" fmla="*/ 0 w 200518"/>
                      <a:gd name="connsiteY4" fmla="*/ 399430 h 399430"/>
                      <a:gd name="connsiteX5" fmla="*/ 0 w 200518"/>
                      <a:gd name="connsiteY5" fmla="*/ 100259 h 399430"/>
                      <a:gd name="connsiteX6" fmla="*/ 100259 w 200518"/>
                      <a:gd name="connsiteY6" fmla="*/ 0 h 399430"/>
                      <a:gd name="connsiteX7" fmla="*/ 100259 w 200518"/>
                      <a:gd name="connsiteY7" fmla="*/ 0 h 399430"/>
                      <a:gd name="connsiteX0" fmla="*/ 200518 w 200518"/>
                      <a:gd name="connsiteY0" fmla="*/ 100259 h 399430"/>
                      <a:gd name="connsiteX1" fmla="*/ 200517 w 200518"/>
                      <a:gd name="connsiteY1" fmla="*/ 399430 h 399430"/>
                      <a:gd name="connsiteX2" fmla="*/ 200517 w 200518"/>
                      <a:gd name="connsiteY2" fmla="*/ 399430 h 399430"/>
                      <a:gd name="connsiteX3" fmla="*/ 0 w 200518"/>
                      <a:gd name="connsiteY3" fmla="*/ 399430 h 399430"/>
                      <a:gd name="connsiteX4" fmla="*/ 0 w 200518"/>
                      <a:gd name="connsiteY4" fmla="*/ 399430 h 399430"/>
                      <a:gd name="connsiteX5" fmla="*/ 0 w 200518"/>
                      <a:gd name="connsiteY5" fmla="*/ 100259 h 399430"/>
                      <a:gd name="connsiteX6" fmla="*/ 100259 w 200518"/>
                      <a:gd name="connsiteY6" fmla="*/ 0 h 399430"/>
                      <a:gd name="connsiteX7" fmla="*/ 100259 w 200518"/>
                      <a:gd name="connsiteY7" fmla="*/ 0 h 399430"/>
                      <a:gd name="connsiteX0" fmla="*/ 200518 w 200518"/>
                      <a:gd name="connsiteY0" fmla="*/ 100259 h 399430"/>
                      <a:gd name="connsiteX1" fmla="*/ 200517 w 200518"/>
                      <a:gd name="connsiteY1" fmla="*/ 399430 h 399430"/>
                      <a:gd name="connsiteX2" fmla="*/ 200517 w 200518"/>
                      <a:gd name="connsiteY2" fmla="*/ 399430 h 399430"/>
                      <a:gd name="connsiteX3" fmla="*/ 0 w 200518"/>
                      <a:gd name="connsiteY3" fmla="*/ 399430 h 399430"/>
                      <a:gd name="connsiteX4" fmla="*/ 0 w 200518"/>
                      <a:gd name="connsiteY4" fmla="*/ 399430 h 399430"/>
                      <a:gd name="connsiteX5" fmla="*/ 0 w 200518"/>
                      <a:gd name="connsiteY5" fmla="*/ 100259 h 399430"/>
                      <a:gd name="connsiteX6" fmla="*/ 100259 w 200518"/>
                      <a:gd name="connsiteY6" fmla="*/ 0 h 399430"/>
                      <a:gd name="connsiteX7" fmla="*/ 100259 w 200518"/>
                      <a:gd name="connsiteY7" fmla="*/ 0 h 399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00518" h="399430">
                        <a:moveTo>
                          <a:pt x="200518" y="100259"/>
                        </a:moveTo>
                        <a:cubicBezTo>
                          <a:pt x="200518" y="199983"/>
                          <a:pt x="200517" y="299706"/>
                          <a:pt x="200517" y="399430"/>
                        </a:cubicBezTo>
                        <a:lnTo>
                          <a:pt x="200517" y="399430"/>
                        </a:lnTo>
                        <a:lnTo>
                          <a:pt x="0" y="399430"/>
                        </a:lnTo>
                        <a:lnTo>
                          <a:pt x="0" y="399430"/>
                        </a:lnTo>
                        <a:lnTo>
                          <a:pt x="0" y="100259"/>
                        </a:lnTo>
                        <a:cubicBezTo>
                          <a:pt x="0" y="44887"/>
                          <a:pt x="44887" y="0"/>
                          <a:pt x="100259" y="0"/>
                        </a:cubicBezTo>
                        <a:lnTo>
                          <a:pt x="100259" y="0"/>
                        </a:lnTo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7" name="フリーフォーム: 図形 776">
                    <a:extLst>
                      <a:ext uri="{FF2B5EF4-FFF2-40B4-BE49-F238E27FC236}">
                        <a16:creationId xmlns:a16="http://schemas.microsoft.com/office/drawing/2014/main" id="{1B90B417-92D2-4BA8-99C7-6719EC13A2A9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1772992" y="2879343"/>
                    <a:ext cx="278431" cy="34501"/>
                  </a:xfrm>
                  <a:custGeom>
                    <a:avLst/>
                    <a:gdLst>
                      <a:gd name="connsiteX0" fmla="*/ 50813 w 629558"/>
                      <a:gd name="connsiteY0" fmla="*/ 0 h 78009"/>
                      <a:gd name="connsiteX1" fmla="*/ 578745 w 629558"/>
                      <a:gd name="connsiteY1" fmla="*/ 0 h 78009"/>
                      <a:gd name="connsiteX2" fmla="*/ 629558 w 629558"/>
                      <a:gd name="connsiteY2" fmla="*/ 50813 h 78009"/>
                      <a:gd name="connsiteX3" fmla="*/ 629558 w 629558"/>
                      <a:gd name="connsiteY3" fmla="*/ 78009 h 78009"/>
                      <a:gd name="connsiteX4" fmla="*/ 0 w 629558"/>
                      <a:gd name="connsiteY4" fmla="*/ 78009 h 78009"/>
                      <a:gd name="connsiteX5" fmla="*/ 0 w 629558"/>
                      <a:gd name="connsiteY5" fmla="*/ 50813 h 78009"/>
                      <a:gd name="connsiteX6" fmla="*/ 50813 w 629558"/>
                      <a:gd name="connsiteY6" fmla="*/ 0 h 78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29558" h="78009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78009"/>
                        </a:lnTo>
                        <a:lnTo>
                          <a:pt x="0" y="78009"/>
                        </a:ln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D89759B3-7F13-41BE-801F-9A95E2694933}"/>
                    </a:ext>
                  </a:extLst>
                </p:cNvPr>
                <p:cNvSpPr/>
                <p:nvPr/>
              </p:nvSpPr>
              <p:spPr>
                <a:xfrm rot="3278706">
                  <a:off x="4506942" y="2792268"/>
                  <a:ext cx="278431" cy="492063"/>
                </a:xfrm>
                <a:custGeom>
                  <a:avLst/>
                  <a:gdLst>
                    <a:gd name="connsiteX0" fmla="*/ 50813 w 629558"/>
                    <a:gd name="connsiteY0" fmla="*/ 0 h 1112600"/>
                    <a:gd name="connsiteX1" fmla="*/ 578745 w 629558"/>
                    <a:gd name="connsiteY1" fmla="*/ 0 h 1112600"/>
                    <a:gd name="connsiteX2" fmla="*/ 629558 w 629558"/>
                    <a:gd name="connsiteY2" fmla="*/ 50813 h 1112600"/>
                    <a:gd name="connsiteX3" fmla="*/ 629558 w 629558"/>
                    <a:gd name="connsiteY3" fmla="*/ 152437 h 1112600"/>
                    <a:gd name="connsiteX4" fmla="*/ 477121 w 629558"/>
                    <a:gd name="connsiteY4" fmla="*/ 304874 h 1112600"/>
                    <a:gd name="connsiteX5" fmla="*/ 422241 w 629558"/>
                    <a:gd name="connsiteY5" fmla="*/ 304874 h 1112600"/>
                    <a:gd name="connsiteX6" fmla="*/ 429534 w 629558"/>
                    <a:gd name="connsiteY6" fmla="*/ 322482 h 1112600"/>
                    <a:gd name="connsiteX7" fmla="*/ 429534 w 629558"/>
                    <a:gd name="connsiteY7" fmla="*/ 997845 h 1112600"/>
                    <a:gd name="connsiteX8" fmla="*/ 314779 w 629558"/>
                    <a:gd name="connsiteY8" fmla="*/ 1112600 h 1112600"/>
                    <a:gd name="connsiteX9" fmla="*/ 200024 w 629558"/>
                    <a:gd name="connsiteY9" fmla="*/ 997845 h 1112600"/>
                    <a:gd name="connsiteX10" fmla="*/ 200024 w 629558"/>
                    <a:gd name="connsiteY10" fmla="*/ 322482 h 1112600"/>
                    <a:gd name="connsiteX11" fmla="*/ 207317 w 629558"/>
                    <a:gd name="connsiteY11" fmla="*/ 304874 h 1112600"/>
                    <a:gd name="connsiteX12" fmla="*/ 152437 w 629558"/>
                    <a:gd name="connsiteY12" fmla="*/ 304874 h 1112600"/>
                    <a:gd name="connsiteX13" fmla="*/ 0 w 629558"/>
                    <a:gd name="connsiteY13" fmla="*/ 152437 h 1112600"/>
                    <a:gd name="connsiteX14" fmla="*/ 0 w 629558"/>
                    <a:gd name="connsiteY14" fmla="*/ 50813 h 1112600"/>
                    <a:gd name="connsiteX15" fmla="*/ 50813 w 629558"/>
                    <a:gd name="connsiteY15" fmla="*/ 0 h 1112600"/>
                    <a:gd name="connsiteX0" fmla="*/ 50813 w 629558"/>
                    <a:gd name="connsiteY0" fmla="*/ 0 h 1112600"/>
                    <a:gd name="connsiteX1" fmla="*/ 578745 w 629558"/>
                    <a:gd name="connsiteY1" fmla="*/ 0 h 1112600"/>
                    <a:gd name="connsiteX2" fmla="*/ 629558 w 629558"/>
                    <a:gd name="connsiteY2" fmla="*/ 50813 h 1112600"/>
                    <a:gd name="connsiteX3" fmla="*/ 629558 w 629558"/>
                    <a:gd name="connsiteY3" fmla="*/ 152437 h 1112600"/>
                    <a:gd name="connsiteX4" fmla="*/ 477121 w 629558"/>
                    <a:gd name="connsiteY4" fmla="*/ 304874 h 1112600"/>
                    <a:gd name="connsiteX5" fmla="*/ 422241 w 629558"/>
                    <a:gd name="connsiteY5" fmla="*/ 304874 h 1112600"/>
                    <a:gd name="connsiteX6" fmla="*/ 429534 w 629558"/>
                    <a:gd name="connsiteY6" fmla="*/ 322482 h 1112600"/>
                    <a:gd name="connsiteX7" fmla="*/ 429534 w 629558"/>
                    <a:gd name="connsiteY7" fmla="*/ 997845 h 1112600"/>
                    <a:gd name="connsiteX8" fmla="*/ 314779 w 629558"/>
                    <a:gd name="connsiteY8" fmla="*/ 1112600 h 1112600"/>
                    <a:gd name="connsiteX9" fmla="*/ 200024 w 629558"/>
                    <a:gd name="connsiteY9" fmla="*/ 997845 h 1112600"/>
                    <a:gd name="connsiteX10" fmla="*/ 200024 w 629558"/>
                    <a:gd name="connsiteY10" fmla="*/ 322482 h 1112600"/>
                    <a:gd name="connsiteX11" fmla="*/ 152437 w 629558"/>
                    <a:gd name="connsiteY11" fmla="*/ 304874 h 1112600"/>
                    <a:gd name="connsiteX12" fmla="*/ 0 w 629558"/>
                    <a:gd name="connsiteY12" fmla="*/ 152437 h 1112600"/>
                    <a:gd name="connsiteX13" fmla="*/ 0 w 629558"/>
                    <a:gd name="connsiteY13" fmla="*/ 50813 h 1112600"/>
                    <a:gd name="connsiteX14" fmla="*/ 50813 w 629558"/>
                    <a:gd name="connsiteY14" fmla="*/ 0 h 1112600"/>
                    <a:gd name="connsiteX0" fmla="*/ 50813 w 629558"/>
                    <a:gd name="connsiteY0" fmla="*/ 0 h 1112600"/>
                    <a:gd name="connsiteX1" fmla="*/ 578745 w 629558"/>
                    <a:gd name="connsiteY1" fmla="*/ 0 h 1112600"/>
                    <a:gd name="connsiteX2" fmla="*/ 629558 w 629558"/>
                    <a:gd name="connsiteY2" fmla="*/ 50813 h 1112600"/>
                    <a:gd name="connsiteX3" fmla="*/ 629558 w 629558"/>
                    <a:gd name="connsiteY3" fmla="*/ 152437 h 1112600"/>
                    <a:gd name="connsiteX4" fmla="*/ 477121 w 629558"/>
                    <a:gd name="connsiteY4" fmla="*/ 304874 h 1112600"/>
                    <a:gd name="connsiteX5" fmla="*/ 429534 w 629558"/>
                    <a:gd name="connsiteY5" fmla="*/ 322482 h 1112600"/>
                    <a:gd name="connsiteX6" fmla="*/ 429534 w 629558"/>
                    <a:gd name="connsiteY6" fmla="*/ 997845 h 1112600"/>
                    <a:gd name="connsiteX7" fmla="*/ 314779 w 629558"/>
                    <a:gd name="connsiteY7" fmla="*/ 1112600 h 1112600"/>
                    <a:gd name="connsiteX8" fmla="*/ 200024 w 629558"/>
                    <a:gd name="connsiteY8" fmla="*/ 997845 h 1112600"/>
                    <a:gd name="connsiteX9" fmla="*/ 200024 w 629558"/>
                    <a:gd name="connsiteY9" fmla="*/ 322482 h 1112600"/>
                    <a:gd name="connsiteX10" fmla="*/ 152437 w 629558"/>
                    <a:gd name="connsiteY10" fmla="*/ 304874 h 1112600"/>
                    <a:gd name="connsiteX11" fmla="*/ 0 w 629558"/>
                    <a:gd name="connsiteY11" fmla="*/ 152437 h 1112600"/>
                    <a:gd name="connsiteX12" fmla="*/ 0 w 629558"/>
                    <a:gd name="connsiteY12" fmla="*/ 50813 h 1112600"/>
                    <a:gd name="connsiteX13" fmla="*/ 50813 w 629558"/>
                    <a:gd name="connsiteY13" fmla="*/ 0 h 1112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29558" h="1112600">
                      <a:moveTo>
                        <a:pt x="50813" y="0"/>
                      </a:moveTo>
                      <a:lnTo>
                        <a:pt x="578745" y="0"/>
                      </a:lnTo>
                      <a:cubicBezTo>
                        <a:pt x="606808" y="0"/>
                        <a:pt x="629558" y="22750"/>
                        <a:pt x="629558" y="50813"/>
                      </a:cubicBezTo>
                      <a:lnTo>
                        <a:pt x="629558" y="152437"/>
                      </a:lnTo>
                      <a:cubicBezTo>
                        <a:pt x="629558" y="236626"/>
                        <a:pt x="561310" y="304874"/>
                        <a:pt x="477121" y="304874"/>
                      </a:cubicBezTo>
                      <a:lnTo>
                        <a:pt x="429534" y="322482"/>
                      </a:lnTo>
                      <a:lnTo>
                        <a:pt x="429534" y="997845"/>
                      </a:lnTo>
                      <a:cubicBezTo>
                        <a:pt x="429534" y="1061222"/>
                        <a:pt x="378156" y="1112600"/>
                        <a:pt x="314779" y="1112600"/>
                      </a:cubicBezTo>
                      <a:cubicBezTo>
                        <a:pt x="251402" y="1112600"/>
                        <a:pt x="200024" y="1061222"/>
                        <a:pt x="200024" y="997845"/>
                      </a:cubicBezTo>
                      <a:lnTo>
                        <a:pt x="200024" y="322482"/>
                      </a:lnTo>
                      <a:lnTo>
                        <a:pt x="152437" y="304874"/>
                      </a:lnTo>
                      <a:cubicBezTo>
                        <a:pt x="68248" y="304874"/>
                        <a:pt x="0" y="236626"/>
                        <a:pt x="0" y="152437"/>
                      </a:cubicBezTo>
                      <a:lnTo>
                        <a:pt x="0" y="50813"/>
                      </a:lnTo>
                      <a:cubicBezTo>
                        <a:pt x="0" y="22750"/>
                        <a:pt x="22750" y="0"/>
                        <a:pt x="5081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5146CCB2-165B-4748-9759-83A87672EC93}"/>
                    </a:ext>
                  </a:extLst>
                </p:cNvPr>
                <p:cNvSpPr/>
                <p:nvPr/>
              </p:nvSpPr>
              <p:spPr>
                <a:xfrm rot="900000">
                  <a:off x="4505591" y="2957959"/>
                  <a:ext cx="241175" cy="240193"/>
                </a:xfrm>
                <a:custGeom>
                  <a:avLst/>
                  <a:gdLst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366965 w 805317"/>
                    <a:gd name="connsiteY2" fmla="*/ 1094 h 802037"/>
                    <a:gd name="connsiteX3" fmla="*/ 372385 w 805317"/>
                    <a:gd name="connsiteY3" fmla="*/ 0 h 802037"/>
                    <a:gd name="connsiteX4" fmla="*/ 700786 w 805317"/>
                    <a:gd name="connsiteY4" fmla="*/ 0 h 802037"/>
                    <a:gd name="connsiteX5" fmla="*/ 805317 w 805317"/>
                    <a:gd name="connsiteY5" fmla="*/ 104531 h 802037"/>
                    <a:gd name="connsiteX6" fmla="*/ 805316 w 805317"/>
                    <a:gd name="connsiteY6" fmla="*/ 104531 h 802037"/>
                    <a:gd name="connsiteX7" fmla="*/ 741473 w 805317"/>
                    <a:gd name="connsiteY7" fmla="*/ 200847 h 802037"/>
                    <a:gd name="connsiteX8" fmla="*/ 730490 w 805317"/>
                    <a:gd name="connsiteY8" fmla="*/ 203065 h 802037"/>
                    <a:gd name="connsiteX9" fmla="*/ 738828 w 805317"/>
                    <a:gd name="connsiteY9" fmla="*/ 204748 h 802037"/>
                    <a:gd name="connsiteX10" fmla="*/ 802671 w 805317"/>
                    <a:gd name="connsiteY10" fmla="*/ 301065 h 802037"/>
                    <a:gd name="connsiteX11" fmla="*/ 802670 w 805317"/>
                    <a:gd name="connsiteY11" fmla="*/ 301064 h 802037"/>
                    <a:gd name="connsiteX12" fmla="*/ 738827 w 805317"/>
                    <a:gd name="connsiteY12" fmla="*/ 397381 h 802037"/>
                    <a:gd name="connsiteX13" fmla="*/ 718897 w 805317"/>
                    <a:gd name="connsiteY13" fmla="*/ 401404 h 802037"/>
                    <a:gd name="connsiteX14" fmla="*/ 729401 w 805317"/>
                    <a:gd name="connsiteY14" fmla="*/ 403525 h 802037"/>
                    <a:gd name="connsiteX15" fmla="*/ 793244 w 805317"/>
                    <a:gd name="connsiteY15" fmla="*/ 499842 h 802037"/>
                    <a:gd name="connsiteX16" fmla="*/ 793243 w 805317"/>
                    <a:gd name="connsiteY16" fmla="*/ 499841 h 802037"/>
                    <a:gd name="connsiteX17" fmla="*/ 729400 w 805317"/>
                    <a:gd name="connsiteY17" fmla="*/ 596158 h 802037"/>
                    <a:gd name="connsiteX18" fmla="*/ 711705 w 805317"/>
                    <a:gd name="connsiteY18" fmla="*/ 599730 h 802037"/>
                    <a:gd name="connsiteX19" fmla="*/ 716963 w 805317"/>
                    <a:gd name="connsiteY19" fmla="*/ 600792 h 802037"/>
                    <a:gd name="connsiteX20" fmla="*/ 780806 w 805317"/>
                    <a:gd name="connsiteY20" fmla="*/ 697108 h 802037"/>
                    <a:gd name="connsiteX21" fmla="*/ 780805 w 805317"/>
                    <a:gd name="connsiteY21" fmla="*/ 697108 h 802037"/>
                    <a:gd name="connsiteX22" fmla="*/ 676274 w 805317"/>
                    <a:gd name="connsiteY22" fmla="*/ 801639 h 802037"/>
                    <a:gd name="connsiteX23" fmla="*/ 410797 w 805317"/>
                    <a:gd name="connsiteY23" fmla="*/ 801638 h 802037"/>
                    <a:gd name="connsiteX24" fmla="*/ 406839 w 805317"/>
                    <a:gd name="connsiteY24" fmla="*/ 802037 h 802037"/>
                    <a:gd name="connsiteX25" fmla="*/ 298829 w 805317"/>
                    <a:gd name="connsiteY25" fmla="*/ 802037 h 802037"/>
                    <a:gd name="connsiteX26" fmla="*/ 0 w 805317"/>
                    <a:gd name="connsiteY26" fmla="*/ 503208 h 802037"/>
                    <a:gd name="connsiteX27" fmla="*/ 0 w 805317"/>
                    <a:gd name="connsiteY27" fmla="*/ 299923 h 802037"/>
                    <a:gd name="connsiteX28" fmla="*/ 182511 w 805317"/>
                    <a:gd name="connsiteY28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366965 w 805317"/>
                    <a:gd name="connsiteY2" fmla="*/ 1094 h 802037"/>
                    <a:gd name="connsiteX3" fmla="*/ 700786 w 805317"/>
                    <a:gd name="connsiteY3" fmla="*/ 0 h 802037"/>
                    <a:gd name="connsiteX4" fmla="*/ 805317 w 805317"/>
                    <a:gd name="connsiteY4" fmla="*/ 104531 h 802037"/>
                    <a:gd name="connsiteX5" fmla="*/ 805316 w 805317"/>
                    <a:gd name="connsiteY5" fmla="*/ 104531 h 802037"/>
                    <a:gd name="connsiteX6" fmla="*/ 741473 w 805317"/>
                    <a:gd name="connsiteY6" fmla="*/ 200847 h 802037"/>
                    <a:gd name="connsiteX7" fmla="*/ 730490 w 805317"/>
                    <a:gd name="connsiteY7" fmla="*/ 203065 h 802037"/>
                    <a:gd name="connsiteX8" fmla="*/ 738828 w 805317"/>
                    <a:gd name="connsiteY8" fmla="*/ 204748 h 802037"/>
                    <a:gd name="connsiteX9" fmla="*/ 802671 w 805317"/>
                    <a:gd name="connsiteY9" fmla="*/ 301065 h 802037"/>
                    <a:gd name="connsiteX10" fmla="*/ 802670 w 805317"/>
                    <a:gd name="connsiteY10" fmla="*/ 301064 h 802037"/>
                    <a:gd name="connsiteX11" fmla="*/ 738827 w 805317"/>
                    <a:gd name="connsiteY11" fmla="*/ 397381 h 802037"/>
                    <a:gd name="connsiteX12" fmla="*/ 718897 w 805317"/>
                    <a:gd name="connsiteY12" fmla="*/ 401404 h 802037"/>
                    <a:gd name="connsiteX13" fmla="*/ 729401 w 805317"/>
                    <a:gd name="connsiteY13" fmla="*/ 403525 h 802037"/>
                    <a:gd name="connsiteX14" fmla="*/ 793244 w 805317"/>
                    <a:gd name="connsiteY14" fmla="*/ 499842 h 802037"/>
                    <a:gd name="connsiteX15" fmla="*/ 793243 w 805317"/>
                    <a:gd name="connsiteY15" fmla="*/ 499841 h 802037"/>
                    <a:gd name="connsiteX16" fmla="*/ 729400 w 805317"/>
                    <a:gd name="connsiteY16" fmla="*/ 596158 h 802037"/>
                    <a:gd name="connsiteX17" fmla="*/ 711705 w 805317"/>
                    <a:gd name="connsiteY17" fmla="*/ 599730 h 802037"/>
                    <a:gd name="connsiteX18" fmla="*/ 716963 w 805317"/>
                    <a:gd name="connsiteY18" fmla="*/ 600792 h 802037"/>
                    <a:gd name="connsiteX19" fmla="*/ 780806 w 805317"/>
                    <a:gd name="connsiteY19" fmla="*/ 697108 h 802037"/>
                    <a:gd name="connsiteX20" fmla="*/ 780805 w 805317"/>
                    <a:gd name="connsiteY20" fmla="*/ 697108 h 802037"/>
                    <a:gd name="connsiteX21" fmla="*/ 676274 w 805317"/>
                    <a:gd name="connsiteY21" fmla="*/ 801639 h 802037"/>
                    <a:gd name="connsiteX22" fmla="*/ 410797 w 805317"/>
                    <a:gd name="connsiteY22" fmla="*/ 801638 h 802037"/>
                    <a:gd name="connsiteX23" fmla="*/ 406839 w 805317"/>
                    <a:gd name="connsiteY23" fmla="*/ 802037 h 802037"/>
                    <a:gd name="connsiteX24" fmla="*/ 298829 w 805317"/>
                    <a:gd name="connsiteY24" fmla="*/ 802037 h 802037"/>
                    <a:gd name="connsiteX25" fmla="*/ 0 w 805317"/>
                    <a:gd name="connsiteY25" fmla="*/ 503208 h 802037"/>
                    <a:gd name="connsiteX26" fmla="*/ 0 w 805317"/>
                    <a:gd name="connsiteY26" fmla="*/ 299923 h 802037"/>
                    <a:gd name="connsiteX27" fmla="*/ 182511 w 805317"/>
                    <a:gd name="connsiteY27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700786 w 805317"/>
                    <a:gd name="connsiteY2" fmla="*/ 0 h 802037"/>
                    <a:gd name="connsiteX3" fmla="*/ 805317 w 805317"/>
                    <a:gd name="connsiteY3" fmla="*/ 104531 h 802037"/>
                    <a:gd name="connsiteX4" fmla="*/ 805316 w 805317"/>
                    <a:gd name="connsiteY4" fmla="*/ 104531 h 802037"/>
                    <a:gd name="connsiteX5" fmla="*/ 741473 w 805317"/>
                    <a:gd name="connsiteY5" fmla="*/ 200847 h 802037"/>
                    <a:gd name="connsiteX6" fmla="*/ 730490 w 805317"/>
                    <a:gd name="connsiteY6" fmla="*/ 203065 h 802037"/>
                    <a:gd name="connsiteX7" fmla="*/ 738828 w 805317"/>
                    <a:gd name="connsiteY7" fmla="*/ 204748 h 802037"/>
                    <a:gd name="connsiteX8" fmla="*/ 802671 w 805317"/>
                    <a:gd name="connsiteY8" fmla="*/ 301065 h 802037"/>
                    <a:gd name="connsiteX9" fmla="*/ 802670 w 805317"/>
                    <a:gd name="connsiteY9" fmla="*/ 301064 h 802037"/>
                    <a:gd name="connsiteX10" fmla="*/ 738827 w 805317"/>
                    <a:gd name="connsiteY10" fmla="*/ 397381 h 802037"/>
                    <a:gd name="connsiteX11" fmla="*/ 718897 w 805317"/>
                    <a:gd name="connsiteY11" fmla="*/ 401404 h 802037"/>
                    <a:gd name="connsiteX12" fmla="*/ 729401 w 805317"/>
                    <a:gd name="connsiteY12" fmla="*/ 403525 h 802037"/>
                    <a:gd name="connsiteX13" fmla="*/ 793244 w 805317"/>
                    <a:gd name="connsiteY13" fmla="*/ 499842 h 802037"/>
                    <a:gd name="connsiteX14" fmla="*/ 793243 w 805317"/>
                    <a:gd name="connsiteY14" fmla="*/ 499841 h 802037"/>
                    <a:gd name="connsiteX15" fmla="*/ 729400 w 805317"/>
                    <a:gd name="connsiteY15" fmla="*/ 596158 h 802037"/>
                    <a:gd name="connsiteX16" fmla="*/ 711705 w 805317"/>
                    <a:gd name="connsiteY16" fmla="*/ 599730 h 802037"/>
                    <a:gd name="connsiteX17" fmla="*/ 716963 w 805317"/>
                    <a:gd name="connsiteY17" fmla="*/ 600792 h 802037"/>
                    <a:gd name="connsiteX18" fmla="*/ 780806 w 805317"/>
                    <a:gd name="connsiteY18" fmla="*/ 697108 h 802037"/>
                    <a:gd name="connsiteX19" fmla="*/ 780805 w 805317"/>
                    <a:gd name="connsiteY19" fmla="*/ 697108 h 802037"/>
                    <a:gd name="connsiteX20" fmla="*/ 676274 w 805317"/>
                    <a:gd name="connsiteY20" fmla="*/ 801639 h 802037"/>
                    <a:gd name="connsiteX21" fmla="*/ 410797 w 805317"/>
                    <a:gd name="connsiteY21" fmla="*/ 801638 h 802037"/>
                    <a:gd name="connsiteX22" fmla="*/ 406839 w 805317"/>
                    <a:gd name="connsiteY22" fmla="*/ 802037 h 802037"/>
                    <a:gd name="connsiteX23" fmla="*/ 298829 w 805317"/>
                    <a:gd name="connsiteY23" fmla="*/ 802037 h 802037"/>
                    <a:gd name="connsiteX24" fmla="*/ 0 w 805317"/>
                    <a:gd name="connsiteY24" fmla="*/ 503208 h 802037"/>
                    <a:gd name="connsiteX25" fmla="*/ 0 w 805317"/>
                    <a:gd name="connsiteY25" fmla="*/ 299923 h 802037"/>
                    <a:gd name="connsiteX26" fmla="*/ 182511 w 805317"/>
                    <a:gd name="connsiteY26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700786 w 805317"/>
                    <a:gd name="connsiteY2" fmla="*/ 0 h 802037"/>
                    <a:gd name="connsiteX3" fmla="*/ 805317 w 805317"/>
                    <a:gd name="connsiteY3" fmla="*/ 104531 h 802037"/>
                    <a:gd name="connsiteX4" fmla="*/ 805316 w 805317"/>
                    <a:gd name="connsiteY4" fmla="*/ 104531 h 802037"/>
                    <a:gd name="connsiteX5" fmla="*/ 741473 w 805317"/>
                    <a:gd name="connsiteY5" fmla="*/ 200847 h 802037"/>
                    <a:gd name="connsiteX6" fmla="*/ 730490 w 805317"/>
                    <a:gd name="connsiteY6" fmla="*/ 203065 h 802037"/>
                    <a:gd name="connsiteX7" fmla="*/ 738828 w 805317"/>
                    <a:gd name="connsiteY7" fmla="*/ 204748 h 802037"/>
                    <a:gd name="connsiteX8" fmla="*/ 802671 w 805317"/>
                    <a:gd name="connsiteY8" fmla="*/ 301065 h 802037"/>
                    <a:gd name="connsiteX9" fmla="*/ 802670 w 805317"/>
                    <a:gd name="connsiteY9" fmla="*/ 301064 h 802037"/>
                    <a:gd name="connsiteX10" fmla="*/ 738827 w 805317"/>
                    <a:gd name="connsiteY10" fmla="*/ 397381 h 802037"/>
                    <a:gd name="connsiteX11" fmla="*/ 718897 w 805317"/>
                    <a:gd name="connsiteY11" fmla="*/ 401404 h 802037"/>
                    <a:gd name="connsiteX12" fmla="*/ 729401 w 805317"/>
                    <a:gd name="connsiteY12" fmla="*/ 403525 h 802037"/>
                    <a:gd name="connsiteX13" fmla="*/ 793244 w 805317"/>
                    <a:gd name="connsiteY13" fmla="*/ 499842 h 802037"/>
                    <a:gd name="connsiteX14" fmla="*/ 793243 w 805317"/>
                    <a:gd name="connsiteY14" fmla="*/ 499841 h 802037"/>
                    <a:gd name="connsiteX15" fmla="*/ 729400 w 805317"/>
                    <a:gd name="connsiteY15" fmla="*/ 596158 h 802037"/>
                    <a:gd name="connsiteX16" fmla="*/ 711705 w 805317"/>
                    <a:gd name="connsiteY16" fmla="*/ 599730 h 802037"/>
                    <a:gd name="connsiteX17" fmla="*/ 716963 w 805317"/>
                    <a:gd name="connsiteY17" fmla="*/ 600792 h 802037"/>
                    <a:gd name="connsiteX18" fmla="*/ 780806 w 805317"/>
                    <a:gd name="connsiteY18" fmla="*/ 697108 h 802037"/>
                    <a:gd name="connsiteX19" fmla="*/ 780805 w 805317"/>
                    <a:gd name="connsiteY19" fmla="*/ 697108 h 802037"/>
                    <a:gd name="connsiteX20" fmla="*/ 676274 w 805317"/>
                    <a:gd name="connsiteY20" fmla="*/ 801639 h 802037"/>
                    <a:gd name="connsiteX21" fmla="*/ 410797 w 805317"/>
                    <a:gd name="connsiteY21" fmla="*/ 801638 h 802037"/>
                    <a:gd name="connsiteX22" fmla="*/ 298829 w 805317"/>
                    <a:gd name="connsiteY22" fmla="*/ 802037 h 802037"/>
                    <a:gd name="connsiteX23" fmla="*/ 0 w 805317"/>
                    <a:gd name="connsiteY23" fmla="*/ 503208 h 802037"/>
                    <a:gd name="connsiteX24" fmla="*/ 0 w 805317"/>
                    <a:gd name="connsiteY24" fmla="*/ 299923 h 802037"/>
                    <a:gd name="connsiteX25" fmla="*/ 182511 w 805317"/>
                    <a:gd name="connsiteY25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700786 w 805317"/>
                    <a:gd name="connsiteY2" fmla="*/ 0 h 802037"/>
                    <a:gd name="connsiteX3" fmla="*/ 805317 w 805317"/>
                    <a:gd name="connsiteY3" fmla="*/ 104531 h 802037"/>
                    <a:gd name="connsiteX4" fmla="*/ 805316 w 805317"/>
                    <a:gd name="connsiteY4" fmla="*/ 104531 h 802037"/>
                    <a:gd name="connsiteX5" fmla="*/ 741473 w 805317"/>
                    <a:gd name="connsiteY5" fmla="*/ 200847 h 802037"/>
                    <a:gd name="connsiteX6" fmla="*/ 730490 w 805317"/>
                    <a:gd name="connsiteY6" fmla="*/ 203065 h 802037"/>
                    <a:gd name="connsiteX7" fmla="*/ 738828 w 805317"/>
                    <a:gd name="connsiteY7" fmla="*/ 204748 h 802037"/>
                    <a:gd name="connsiteX8" fmla="*/ 802671 w 805317"/>
                    <a:gd name="connsiteY8" fmla="*/ 301065 h 802037"/>
                    <a:gd name="connsiteX9" fmla="*/ 802670 w 805317"/>
                    <a:gd name="connsiteY9" fmla="*/ 301064 h 802037"/>
                    <a:gd name="connsiteX10" fmla="*/ 738827 w 805317"/>
                    <a:gd name="connsiteY10" fmla="*/ 397381 h 802037"/>
                    <a:gd name="connsiteX11" fmla="*/ 718897 w 805317"/>
                    <a:gd name="connsiteY11" fmla="*/ 401404 h 802037"/>
                    <a:gd name="connsiteX12" fmla="*/ 729401 w 805317"/>
                    <a:gd name="connsiteY12" fmla="*/ 403525 h 802037"/>
                    <a:gd name="connsiteX13" fmla="*/ 793244 w 805317"/>
                    <a:gd name="connsiteY13" fmla="*/ 499842 h 802037"/>
                    <a:gd name="connsiteX14" fmla="*/ 793243 w 805317"/>
                    <a:gd name="connsiteY14" fmla="*/ 499841 h 802037"/>
                    <a:gd name="connsiteX15" fmla="*/ 729400 w 805317"/>
                    <a:gd name="connsiteY15" fmla="*/ 596158 h 802037"/>
                    <a:gd name="connsiteX16" fmla="*/ 711705 w 805317"/>
                    <a:gd name="connsiteY16" fmla="*/ 599730 h 802037"/>
                    <a:gd name="connsiteX17" fmla="*/ 716963 w 805317"/>
                    <a:gd name="connsiteY17" fmla="*/ 600792 h 802037"/>
                    <a:gd name="connsiteX18" fmla="*/ 780806 w 805317"/>
                    <a:gd name="connsiteY18" fmla="*/ 697108 h 802037"/>
                    <a:gd name="connsiteX19" fmla="*/ 780805 w 805317"/>
                    <a:gd name="connsiteY19" fmla="*/ 697108 h 802037"/>
                    <a:gd name="connsiteX20" fmla="*/ 676274 w 805317"/>
                    <a:gd name="connsiteY20" fmla="*/ 801639 h 802037"/>
                    <a:gd name="connsiteX21" fmla="*/ 298829 w 805317"/>
                    <a:gd name="connsiteY21" fmla="*/ 802037 h 802037"/>
                    <a:gd name="connsiteX22" fmla="*/ 0 w 805317"/>
                    <a:gd name="connsiteY22" fmla="*/ 503208 h 802037"/>
                    <a:gd name="connsiteX23" fmla="*/ 0 w 805317"/>
                    <a:gd name="connsiteY23" fmla="*/ 299923 h 802037"/>
                    <a:gd name="connsiteX24" fmla="*/ 182511 w 805317"/>
                    <a:gd name="connsiteY24" fmla="*/ 24578 h 802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805317" h="802037">
                      <a:moveTo>
                        <a:pt x="182511" y="24578"/>
                      </a:moveTo>
                      <a:cubicBezTo>
                        <a:pt x="218263" y="9456"/>
                        <a:pt x="257569" y="1094"/>
                        <a:pt x="298829" y="1094"/>
                      </a:cubicBezTo>
                      <a:lnTo>
                        <a:pt x="700786" y="0"/>
                      </a:lnTo>
                      <a:cubicBezTo>
                        <a:pt x="758517" y="0"/>
                        <a:pt x="805317" y="46800"/>
                        <a:pt x="805317" y="104531"/>
                      </a:cubicBezTo>
                      <a:lnTo>
                        <a:pt x="805316" y="104531"/>
                      </a:lnTo>
                      <a:cubicBezTo>
                        <a:pt x="805316" y="147829"/>
                        <a:pt x="778991" y="184979"/>
                        <a:pt x="741473" y="200847"/>
                      </a:cubicBezTo>
                      <a:lnTo>
                        <a:pt x="730490" y="203065"/>
                      </a:lnTo>
                      <a:lnTo>
                        <a:pt x="738828" y="204748"/>
                      </a:lnTo>
                      <a:cubicBezTo>
                        <a:pt x="776346" y="220617"/>
                        <a:pt x="802671" y="257766"/>
                        <a:pt x="802671" y="301065"/>
                      </a:cubicBezTo>
                      <a:lnTo>
                        <a:pt x="802670" y="301064"/>
                      </a:lnTo>
                      <a:cubicBezTo>
                        <a:pt x="802670" y="344363"/>
                        <a:pt x="776345" y="381512"/>
                        <a:pt x="738827" y="397381"/>
                      </a:cubicBezTo>
                      <a:lnTo>
                        <a:pt x="718897" y="401404"/>
                      </a:lnTo>
                      <a:lnTo>
                        <a:pt x="729401" y="403525"/>
                      </a:lnTo>
                      <a:cubicBezTo>
                        <a:pt x="766919" y="419394"/>
                        <a:pt x="793244" y="456543"/>
                        <a:pt x="793244" y="499842"/>
                      </a:cubicBezTo>
                      <a:lnTo>
                        <a:pt x="793243" y="499841"/>
                      </a:lnTo>
                      <a:cubicBezTo>
                        <a:pt x="793243" y="543140"/>
                        <a:pt x="766918" y="580289"/>
                        <a:pt x="729400" y="596158"/>
                      </a:cubicBezTo>
                      <a:lnTo>
                        <a:pt x="711705" y="599730"/>
                      </a:lnTo>
                      <a:lnTo>
                        <a:pt x="716963" y="600792"/>
                      </a:lnTo>
                      <a:cubicBezTo>
                        <a:pt x="754481" y="616660"/>
                        <a:pt x="780806" y="653810"/>
                        <a:pt x="780806" y="697108"/>
                      </a:cubicBezTo>
                      <a:lnTo>
                        <a:pt x="780805" y="697108"/>
                      </a:lnTo>
                      <a:cubicBezTo>
                        <a:pt x="780805" y="754839"/>
                        <a:pt x="734005" y="801639"/>
                        <a:pt x="676274" y="801639"/>
                      </a:cubicBezTo>
                      <a:lnTo>
                        <a:pt x="298829" y="802037"/>
                      </a:lnTo>
                      <a:cubicBezTo>
                        <a:pt x="133790" y="802037"/>
                        <a:pt x="0" y="668247"/>
                        <a:pt x="0" y="503208"/>
                      </a:cubicBezTo>
                      <a:lnTo>
                        <a:pt x="0" y="299923"/>
                      </a:lnTo>
                      <a:cubicBezTo>
                        <a:pt x="0" y="176144"/>
                        <a:pt x="75257" y="69942"/>
                        <a:pt x="182511" y="245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61" name="グループ化 760">
                <a:extLst>
                  <a:ext uri="{FF2B5EF4-FFF2-40B4-BE49-F238E27FC236}">
                    <a16:creationId xmlns:a16="http://schemas.microsoft.com/office/drawing/2014/main" id="{519E8F0C-2C43-4354-AC80-281B7580621D}"/>
                  </a:ext>
                </a:extLst>
              </p:cNvPr>
              <p:cNvGrpSpPr/>
              <p:nvPr/>
            </p:nvGrpSpPr>
            <p:grpSpPr>
              <a:xfrm>
                <a:off x="4495721" y="3498050"/>
                <a:ext cx="916860" cy="390005"/>
                <a:chOff x="1562021" y="3512395"/>
                <a:chExt cx="916860" cy="390005"/>
              </a:xfrm>
            </p:grpSpPr>
            <p:sp>
              <p:nvSpPr>
                <p:cNvPr id="762" name="台形 28">
                  <a:extLst>
                    <a:ext uri="{FF2B5EF4-FFF2-40B4-BE49-F238E27FC236}">
                      <a16:creationId xmlns:a16="http://schemas.microsoft.com/office/drawing/2014/main" id="{C605A7D2-A3B8-467B-ACB0-7F47CB0634DC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3" name="四角形: 角を丸くする 762">
                  <a:extLst>
                    <a:ext uri="{FF2B5EF4-FFF2-40B4-BE49-F238E27FC236}">
                      <a16:creationId xmlns:a16="http://schemas.microsoft.com/office/drawing/2014/main" id="{EA35DDC7-2C9D-463B-9F53-684E6E26E48E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71009" cy="45719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4" name="四角形: 角を丸くする 763">
                  <a:extLst>
                    <a:ext uri="{FF2B5EF4-FFF2-40B4-BE49-F238E27FC236}">
                      <a16:creationId xmlns:a16="http://schemas.microsoft.com/office/drawing/2014/main" id="{6C071890-0635-4FD7-8C52-C958FFE782E3}"/>
                    </a:ext>
                  </a:extLst>
                </p:cNvPr>
                <p:cNvSpPr/>
                <p:nvPr/>
              </p:nvSpPr>
              <p:spPr>
                <a:xfrm>
                  <a:off x="2386952" y="3512395"/>
                  <a:ext cx="71009" cy="45719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23" name="グループ化 822">
              <a:extLst>
                <a:ext uri="{FF2B5EF4-FFF2-40B4-BE49-F238E27FC236}">
                  <a16:creationId xmlns:a16="http://schemas.microsoft.com/office/drawing/2014/main" id="{65196143-E38A-498E-B535-8969EDC154D0}"/>
                </a:ext>
              </a:extLst>
            </p:cNvPr>
            <p:cNvGrpSpPr/>
            <p:nvPr/>
          </p:nvGrpSpPr>
          <p:grpSpPr>
            <a:xfrm>
              <a:off x="3619183" y="1890095"/>
              <a:ext cx="2691442" cy="1637420"/>
              <a:chOff x="-2234242" y="4809709"/>
              <a:chExt cx="2691442" cy="1637420"/>
            </a:xfrm>
          </p:grpSpPr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8B64E17E-5ABD-47B6-B25C-D5511590CB3F}"/>
                  </a:ext>
                </a:extLst>
              </p:cNvPr>
              <p:cNvSpPr/>
              <p:nvPr/>
            </p:nvSpPr>
            <p:spPr>
              <a:xfrm>
                <a:off x="-582712" y="5015977"/>
                <a:ext cx="608924" cy="611498"/>
              </a:xfrm>
              <a:custGeom>
                <a:avLst/>
                <a:gdLst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1904 w 676156"/>
                  <a:gd name="connsiteY8" fmla="*/ 0 h 738082"/>
                  <a:gd name="connsiteX9" fmla="*/ 357512 w 676156"/>
                  <a:gd name="connsiteY9" fmla="*/ 0 h 738082"/>
                  <a:gd name="connsiteX10" fmla="*/ 531068 w 676156"/>
                  <a:gd name="connsiteY10" fmla="*/ 173556 h 738082"/>
                  <a:gd name="connsiteX11" fmla="*/ 531068 w 676156"/>
                  <a:gd name="connsiteY11" fmla="*/ 185954 h 738082"/>
                  <a:gd name="connsiteX12" fmla="*/ 560659 w 676156"/>
                  <a:gd name="connsiteY12" fmla="*/ 205905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22641 w 676156"/>
                  <a:gd name="connsiteY31" fmla="*/ 210029 h 738082"/>
                  <a:gd name="connsiteX32" fmla="*/ 158348 w 676156"/>
                  <a:gd name="connsiteY32" fmla="*/ 185954 h 738082"/>
                  <a:gd name="connsiteX33" fmla="*/ 158348 w 676156"/>
                  <a:gd name="connsiteY33" fmla="*/ 173556 h 738082"/>
                  <a:gd name="connsiteX34" fmla="*/ 331904 w 676156"/>
                  <a:gd name="connsiteY34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560659 w 676156"/>
                  <a:gd name="connsiteY13" fmla="*/ 205905 h 738082"/>
                  <a:gd name="connsiteX14" fmla="*/ 629333 w 676156"/>
                  <a:gd name="connsiteY14" fmla="*/ 166256 h 738082"/>
                  <a:gd name="connsiteX15" fmla="*/ 647607 w 676156"/>
                  <a:gd name="connsiteY15" fmla="*/ 171153 h 738082"/>
                  <a:gd name="connsiteX16" fmla="*/ 674362 w 676156"/>
                  <a:gd name="connsiteY16" fmla="*/ 217493 h 738082"/>
                  <a:gd name="connsiteX17" fmla="*/ 669465 w 676156"/>
                  <a:gd name="connsiteY17" fmla="*/ 235768 h 738082"/>
                  <a:gd name="connsiteX18" fmla="*/ 624326 w 676156"/>
                  <a:gd name="connsiteY18" fmla="*/ 261829 h 738082"/>
                  <a:gd name="connsiteX19" fmla="*/ 629316 w 676156"/>
                  <a:gd name="connsiteY19" fmla="*/ 267876 h 738082"/>
                  <a:gd name="connsiteX20" fmla="*/ 670098 w 676156"/>
                  <a:gd name="connsiteY20" fmla="*/ 401387 h 738082"/>
                  <a:gd name="connsiteX21" fmla="*/ 670098 w 676156"/>
                  <a:gd name="connsiteY21" fmla="*/ 692348 h 738082"/>
                  <a:gd name="connsiteX22" fmla="*/ 624364 w 676156"/>
                  <a:gd name="connsiteY22" fmla="*/ 738082 h 738082"/>
                  <a:gd name="connsiteX23" fmla="*/ 65052 w 676156"/>
                  <a:gd name="connsiteY23" fmla="*/ 738082 h 738082"/>
                  <a:gd name="connsiteX24" fmla="*/ 19318 w 676156"/>
                  <a:gd name="connsiteY24" fmla="*/ 692348 h 738082"/>
                  <a:gd name="connsiteX25" fmla="*/ 19318 w 676156"/>
                  <a:gd name="connsiteY25" fmla="*/ 401387 h 738082"/>
                  <a:gd name="connsiteX26" fmla="*/ 60100 w 676156"/>
                  <a:gd name="connsiteY26" fmla="*/ 267876 h 738082"/>
                  <a:gd name="connsiteX27" fmla="*/ 60811 w 676156"/>
                  <a:gd name="connsiteY27" fmla="*/ 267014 h 738082"/>
                  <a:gd name="connsiteX28" fmla="*/ 6691 w 676156"/>
                  <a:gd name="connsiteY28" fmla="*/ 235768 h 738082"/>
                  <a:gd name="connsiteX29" fmla="*/ 1794 w 676156"/>
                  <a:gd name="connsiteY29" fmla="*/ 217493 h 738082"/>
                  <a:gd name="connsiteX30" fmla="*/ 28549 w 676156"/>
                  <a:gd name="connsiteY30" fmla="*/ 171153 h 738082"/>
                  <a:gd name="connsiteX31" fmla="*/ 46823 w 676156"/>
                  <a:gd name="connsiteY31" fmla="*/ 166256 h 738082"/>
                  <a:gd name="connsiteX32" fmla="*/ 158348 w 676156"/>
                  <a:gd name="connsiteY32" fmla="*/ 185954 h 738082"/>
                  <a:gd name="connsiteX33" fmla="*/ 158348 w 676156"/>
                  <a:gd name="connsiteY33" fmla="*/ 173556 h 738082"/>
                  <a:gd name="connsiteX34" fmla="*/ 331904 w 676156"/>
                  <a:gd name="connsiteY34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58348 w 676156"/>
                  <a:gd name="connsiteY31" fmla="*/ 185954 h 738082"/>
                  <a:gd name="connsiteX32" fmla="*/ 158348 w 676156"/>
                  <a:gd name="connsiteY32" fmla="*/ 173556 h 738082"/>
                  <a:gd name="connsiteX33" fmla="*/ 331904 w 676156"/>
                  <a:gd name="connsiteY33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58348 w 676156"/>
                  <a:gd name="connsiteY31" fmla="*/ 173556 h 738082"/>
                  <a:gd name="connsiteX32" fmla="*/ 331904 w 676156"/>
                  <a:gd name="connsiteY32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629333 w 676156"/>
                  <a:gd name="connsiteY12" fmla="*/ 166256 h 738082"/>
                  <a:gd name="connsiteX13" fmla="*/ 647607 w 676156"/>
                  <a:gd name="connsiteY13" fmla="*/ 171153 h 738082"/>
                  <a:gd name="connsiteX14" fmla="*/ 674362 w 676156"/>
                  <a:gd name="connsiteY14" fmla="*/ 217493 h 738082"/>
                  <a:gd name="connsiteX15" fmla="*/ 669465 w 676156"/>
                  <a:gd name="connsiteY15" fmla="*/ 235768 h 738082"/>
                  <a:gd name="connsiteX16" fmla="*/ 624326 w 676156"/>
                  <a:gd name="connsiteY16" fmla="*/ 261829 h 738082"/>
                  <a:gd name="connsiteX17" fmla="*/ 629316 w 676156"/>
                  <a:gd name="connsiteY17" fmla="*/ 267876 h 738082"/>
                  <a:gd name="connsiteX18" fmla="*/ 670098 w 676156"/>
                  <a:gd name="connsiteY18" fmla="*/ 401387 h 738082"/>
                  <a:gd name="connsiteX19" fmla="*/ 670098 w 676156"/>
                  <a:gd name="connsiteY19" fmla="*/ 692348 h 738082"/>
                  <a:gd name="connsiteX20" fmla="*/ 624364 w 676156"/>
                  <a:gd name="connsiteY20" fmla="*/ 738082 h 738082"/>
                  <a:gd name="connsiteX21" fmla="*/ 65052 w 676156"/>
                  <a:gd name="connsiteY21" fmla="*/ 738082 h 738082"/>
                  <a:gd name="connsiteX22" fmla="*/ 19318 w 676156"/>
                  <a:gd name="connsiteY22" fmla="*/ 692348 h 738082"/>
                  <a:gd name="connsiteX23" fmla="*/ 19318 w 676156"/>
                  <a:gd name="connsiteY23" fmla="*/ 401387 h 738082"/>
                  <a:gd name="connsiteX24" fmla="*/ 60100 w 676156"/>
                  <a:gd name="connsiteY24" fmla="*/ 267876 h 738082"/>
                  <a:gd name="connsiteX25" fmla="*/ 60811 w 676156"/>
                  <a:gd name="connsiteY25" fmla="*/ 267014 h 738082"/>
                  <a:gd name="connsiteX26" fmla="*/ 6691 w 676156"/>
                  <a:gd name="connsiteY26" fmla="*/ 235768 h 738082"/>
                  <a:gd name="connsiteX27" fmla="*/ 1794 w 676156"/>
                  <a:gd name="connsiteY27" fmla="*/ 217493 h 738082"/>
                  <a:gd name="connsiteX28" fmla="*/ 28549 w 676156"/>
                  <a:gd name="connsiteY28" fmla="*/ 171153 h 738082"/>
                  <a:gd name="connsiteX29" fmla="*/ 46823 w 676156"/>
                  <a:gd name="connsiteY29" fmla="*/ 166256 h 738082"/>
                  <a:gd name="connsiteX30" fmla="*/ 158348 w 676156"/>
                  <a:gd name="connsiteY30" fmla="*/ 173556 h 738082"/>
                  <a:gd name="connsiteX31" fmla="*/ 331904 w 676156"/>
                  <a:gd name="connsiteY31" fmla="*/ 0 h 738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76156" h="738082">
                    <a:moveTo>
                      <a:pt x="335092" y="26194"/>
                    </a:moveTo>
                    <a:cubicBezTo>
                      <a:pt x="268172" y="26194"/>
                      <a:pt x="213923" y="80443"/>
                      <a:pt x="213923" y="147363"/>
                    </a:cubicBezTo>
                    <a:lnTo>
                      <a:pt x="213923" y="167049"/>
                    </a:lnTo>
                    <a:lnTo>
                      <a:pt x="258111" y="162594"/>
                    </a:lnTo>
                    <a:lnTo>
                      <a:pt x="431305" y="162594"/>
                    </a:lnTo>
                    <a:lnTo>
                      <a:pt x="475493" y="167049"/>
                    </a:lnTo>
                    <a:lnTo>
                      <a:pt x="475493" y="147363"/>
                    </a:lnTo>
                    <a:cubicBezTo>
                      <a:pt x="475493" y="80443"/>
                      <a:pt x="421244" y="26194"/>
                      <a:pt x="354324" y="26194"/>
                    </a:cubicBezTo>
                    <a:lnTo>
                      <a:pt x="335092" y="26194"/>
                    </a:lnTo>
                    <a:close/>
                    <a:moveTo>
                      <a:pt x="331904" y="0"/>
                    </a:moveTo>
                    <a:lnTo>
                      <a:pt x="357512" y="0"/>
                    </a:lnTo>
                    <a:cubicBezTo>
                      <a:pt x="453364" y="0"/>
                      <a:pt x="531068" y="77704"/>
                      <a:pt x="531068" y="173556"/>
                    </a:cubicBezTo>
                    <a:lnTo>
                      <a:pt x="629333" y="166256"/>
                    </a:lnTo>
                    <a:cubicBezTo>
                      <a:pt x="635731" y="162562"/>
                      <a:pt x="643913" y="164754"/>
                      <a:pt x="647607" y="171153"/>
                    </a:cubicBezTo>
                    <a:lnTo>
                      <a:pt x="674362" y="217493"/>
                    </a:lnTo>
                    <a:cubicBezTo>
                      <a:pt x="678056" y="223891"/>
                      <a:pt x="675863" y="232074"/>
                      <a:pt x="669465" y="235768"/>
                    </a:cubicBezTo>
                    <a:lnTo>
                      <a:pt x="624326" y="261829"/>
                    </a:lnTo>
                    <a:lnTo>
                      <a:pt x="629316" y="267876"/>
                    </a:lnTo>
                    <a:cubicBezTo>
                      <a:pt x="655064" y="305987"/>
                      <a:pt x="670098" y="351932"/>
                      <a:pt x="670098" y="401387"/>
                    </a:cubicBezTo>
                    <a:lnTo>
                      <a:pt x="670098" y="692348"/>
                    </a:lnTo>
                    <a:cubicBezTo>
                      <a:pt x="670098" y="717606"/>
                      <a:pt x="649622" y="738082"/>
                      <a:pt x="624364" y="738082"/>
                    </a:cubicBezTo>
                    <a:lnTo>
                      <a:pt x="65052" y="738082"/>
                    </a:lnTo>
                    <a:cubicBezTo>
                      <a:pt x="39794" y="738082"/>
                      <a:pt x="19318" y="717606"/>
                      <a:pt x="19318" y="692348"/>
                    </a:cubicBezTo>
                    <a:lnTo>
                      <a:pt x="19318" y="401387"/>
                    </a:lnTo>
                    <a:cubicBezTo>
                      <a:pt x="19318" y="351932"/>
                      <a:pt x="34353" y="305987"/>
                      <a:pt x="60100" y="267876"/>
                    </a:cubicBezTo>
                    <a:lnTo>
                      <a:pt x="60811" y="267014"/>
                    </a:lnTo>
                    <a:lnTo>
                      <a:pt x="6691" y="235768"/>
                    </a:lnTo>
                    <a:cubicBezTo>
                      <a:pt x="293" y="232074"/>
                      <a:pt x="-1900" y="223891"/>
                      <a:pt x="1794" y="217493"/>
                    </a:cubicBezTo>
                    <a:lnTo>
                      <a:pt x="28549" y="171153"/>
                    </a:lnTo>
                    <a:cubicBezTo>
                      <a:pt x="32243" y="164754"/>
                      <a:pt x="40425" y="162562"/>
                      <a:pt x="46823" y="166256"/>
                    </a:cubicBezTo>
                    <a:lnTo>
                      <a:pt x="158348" y="173556"/>
                    </a:lnTo>
                    <a:cubicBezTo>
                      <a:pt x="158348" y="77704"/>
                      <a:pt x="236052" y="0"/>
                      <a:pt x="331904" y="0"/>
                    </a:cubicBez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四角形: 上の 2 つの角を丸める 824">
                <a:extLst>
                  <a:ext uri="{FF2B5EF4-FFF2-40B4-BE49-F238E27FC236}">
                    <a16:creationId xmlns:a16="http://schemas.microsoft.com/office/drawing/2014/main" id="{078C6C12-C34C-4C01-954C-71F8E14F2EE0}"/>
                  </a:ext>
                </a:extLst>
              </p:cNvPr>
              <p:cNvSpPr/>
              <p:nvPr/>
            </p:nvSpPr>
            <p:spPr>
              <a:xfrm>
                <a:off x="-1111776" y="5517584"/>
                <a:ext cx="133082" cy="68094"/>
              </a:xfrm>
              <a:prstGeom prst="round2SameRect">
                <a:avLst>
                  <a:gd name="adj1" fmla="val 48139"/>
                  <a:gd name="adj2" fmla="val 31473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26" name="グループ化 825">
                <a:extLst>
                  <a:ext uri="{FF2B5EF4-FFF2-40B4-BE49-F238E27FC236}">
                    <a16:creationId xmlns:a16="http://schemas.microsoft.com/office/drawing/2014/main" id="{C32164E8-651B-476C-9876-3B68F12DBD1E}"/>
                  </a:ext>
                </a:extLst>
              </p:cNvPr>
              <p:cNvGrpSpPr/>
              <p:nvPr/>
            </p:nvGrpSpPr>
            <p:grpSpPr>
              <a:xfrm>
                <a:off x="-2234242" y="5623427"/>
                <a:ext cx="2691442" cy="823702"/>
                <a:chOff x="-2234242" y="5623427"/>
                <a:chExt cx="2691442" cy="823702"/>
              </a:xfrm>
            </p:grpSpPr>
            <p:sp>
              <p:nvSpPr>
                <p:cNvPr id="870" name="正方形/長方形 2">
                  <a:extLst>
                    <a:ext uri="{FF2B5EF4-FFF2-40B4-BE49-F238E27FC236}">
                      <a16:creationId xmlns:a16="http://schemas.microsoft.com/office/drawing/2014/main" id="{4DA4BC74-74E5-4D29-8786-CED8F1C3CDE2}"/>
                    </a:ext>
                  </a:extLst>
                </p:cNvPr>
                <p:cNvSpPr/>
                <p:nvPr/>
              </p:nvSpPr>
              <p:spPr>
                <a:xfrm>
                  <a:off x="-2145102" y="566655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1" name="正方形/長方形 870">
                  <a:extLst>
                    <a:ext uri="{FF2B5EF4-FFF2-40B4-BE49-F238E27FC236}">
                      <a16:creationId xmlns:a16="http://schemas.microsoft.com/office/drawing/2014/main" id="{CF708D8C-D0B1-4A13-9919-0BF5A05A8701}"/>
                    </a:ext>
                  </a:extLst>
                </p:cNvPr>
                <p:cNvSpPr/>
                <p:nvPr/>
              </p:nvSpPr>
              <p:spPr>
                <a:xfrm>
                  <a:off x="-2145102" y="566961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四角形: 上の 2 つの角を丸める 872">
                  <a:extLst>
                    <a:ext uri="{FF2B5EF4-FFF2-40B4-BE49-F238E27FC236}">
                      <a16:creationId xmlns:a16="http://schemas.microsoft.com/office/drawing/2014/main" id="{8D95EF46-53EF-4FAC-BAF6-9A6451604904}"/>
                    </a:ext>
                  </a:extLst>
                </p:cNvPr>
                <p:cNvSpPr/>
                <p:nvPr/>
              </p:nvSpPr>
              <p:spPr>
                <a:xfrm>
                  <a:off x="-2234242" y="562342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43" name="正方形/長方形 842">
                <a:extLst>
                  <a:ext uri="{FF2B5EF4-FFF2-40B4-BE49-F238E27FC236}">
                    <a16:creationId xmlns:a16="http://schemas.microsoft.com/office/drawing/2014/main" id="{9653D087-5EB1-4EB5-9A09-6E2D851B23D5}"/>
                  </a:ext>
                </a:extLst>
              </p:cNvPr>
              <p:cNvSpPr/>
              <p:nvPr/>
            </p:nvSpPr>
            <p:spPr>
              <a:xfrm>
                <a:off x="-2034734" y="5454488"/>
                <a:ext cx="868479" cy="16893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4" name="正方形/長方形 843">
                <a:extLst>
                  <a:ext uri="{FF2B5EF4-FFF2-40B4-BE49-F238E27FC236}">
                    <a16:creationId xmlns:a16="http://schemas.microsoft.com/office/drawing/2014/main" id="{1FF98BA1-2D09-41DB-9BE6-055428312B91}"/>
                  </a:ext>
                </a:extLst>
              </p:cNvPr>
              <p:cNvSpPr/>
              <p:nvPr/>
            </p:nvSpPr>
            <p:spPr>
              <a:xfrm>
                <a:off x="-2034734" y="5042186"/>
                <a:ext cx="868479" cy="40979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45" name="グループ化 844">
                <a:extLst>
                  <a:ext uri="{FF2B5EF4-FFF2-40B4-BE49-F238E27FC236}">
                    <a16:creationId xmlns:a16="http://schemas.microsoft.com/office/drawing/2014/main" id="{61EF4153-E56D-4306-B18F-B7609D070ECC}"/>
                  </a:ext>
                </a:extLst>
              </p:cNvPr>
              <p:cNvGrpSpPr/>
              <p:nvPr/>
            </p:nvGrpSpPr>
            <p:grpSpPr>
              <a:xfrm>
                <a:off x="-1547107" y="4809709"/>
                <a:ext cx="447071" cy="331809"/>
                <a:chOff x="-1597903" y="4785142"/>
                <a:chExt cx="541807" cy="402121"/>
              </a:xfrm>
            </p:grpSpPr>
            <p:sp>
              <p:nvSpPr>
                <p:cNvPr id="868" name="四角形: 角を丸くする 867">
                  <a:extLst>
                    <a:ext uri="{FF2B5EF4-FFF2-40B4-BE49-F238E27FC236}">
                      <a16:creationId xmlns:a16="http://schemas.microsoft.com/office/drawing/2014/main" id="{D05FE6A2-6BE1-4D17-B2AC-125A84E1B561}"/>
                    </a:ext>
                  </a:extLst>
                </p:cNvPr>
                <p:cNvSpPr/>
                <p:nvPr/>
              </p:nvSpPr>
              <p:spPr>
                <a:xfrm>
                  <a:off x="-1597903" y="4785142"/>
                  <a:ext cx="541807" cy="402121"/>
                </a:xfrm>
                <a:prstGeom prst="roundRect">
                  <a:avLst>
                    <a:gd name="adj" fmla="val 7363"/>
                  </a:avLst>
                </a:prstGeom>
                <a:solidFill>
                  <a:srgbClr val="FFFF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9" name="四角形: 角を丸くする 868">
                  <a:extLst>
                    <a:ext uri="{FF2B5EF4-FFF2-40B4-BE49-F238E27FC236}">
                      <a16:creationId xmlns:a16="http://schemas.microsoft.com/office/drawing/2014/main" id="{5255C78E-F7CD-44BB-B364-011C28A4C7B0}"/>
                    </a:ext>
                  </a:extLst>
                </p:cNvPr>
                <p:cNvSpPr/>
                <p:nvPr/>
              </p:nvSpPr>
              <p:spPr>
                <a:xfrm>
                  <a:off x="-1557508" y="4815918"/>
                  <a:ext cx="458876" cy="340570"/>
                </a:xfrm>
                <a:prstGeom prst="roundRect">
                  <a:avLst>
                    <a:gd name="adj" fmla="val 2469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46" name="四角形: 上の 2 つの角を丸める 845">
                <a:extLst>
                  <a:ext uri="{FF2B5EF4-FFF2-40B4-BE49-F238E27FC236}">
                    <a16:creationId xmlns:a16="http://schemas.microsoft.com/office/drawing/2014/main" id="{86941CD2-EF5B-4CF7-BAF5-C8963D7C7E8A}"/>
                  </a:ext>
                </a:extLst>
              </p:cNvPr>
              <p:cNvSpPr/>
              <p:nvPr/>
            </p:nvSpPr>
            <p:spPr>
              <a:xfrm>
                <a:off x="-2033917" y="4885989"/>
                <a:ext cx="361555" cy="153688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7" name="四角形: 上の 2 つの角を丸める 846">
                <a:extLst>
                  <a:ext uri="{FF2B5EF4-FFF2-40B4-BE49-F238E27FC236}">
                    <a16:creationId xmlns:a16="http://schemas.microsoft.com/office/drawing/2014/main" id="{04F4B247-AD1F-4A9F-9940-CB210F6CD221}"/>
                  </a:ext>
                </a:extLst>
              </p:cNvPr>
              <p:cNvSpPr/>
              <p:nvPr/>
            </p:nvSpPr>
            <p:spPr>
              <a:xfrm>
                <a:off x="-1144341" y="5555684"/>
                <a:ext cx="198212" cy="68094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48" name="グループ化 847">
                <a:extLst>
                  <a:ext uri="{FF2B5EF4-FFF2-40B4-BE49-F238E27FC236}">
                    <a16:creationId xmlns:a16="http://schemas.microsoft.com/office/drawing/2014/main" id="{A9BD2136-622D-4F6A-A2BE-DB70BA394887}"/>
                  </a:ext>
                </a:extLst>
              </p:cNvPr>
              <p:cNvGrpSpPr/>
              <p:nvPr/>
            </p:nvGrpSpPr>
            <p:grpSpPr>
              <a:xfrm>
                <a:off x="-774676" y="5535430"/>
                <a:ext cx="516575" cy="88064"/>
                <a:chOff x="4691062" y="5207797"/>
                <a:chExt cx="1028702" cy="227804"/>
              </a:xfrm>
            </p:grpSpPr>
            <p:sp>
              <p:nvSpPr>
                <p:cNvPr id="864" name="四角形: 上の 2 つの角を丸める 863">
                  <a:extLst>
                    <a:ext uri="{FF2B5EF4-FFF2-40B4-BE49-F238E27FC236}">
                      <a16:creationId xmlns:a16="http://schemas.microsoft.com/office/drawing/2014/main" id="{7DDB9AF1-83C3-4F30-843A-207E47CFA2B2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6" name="四角形: 上の 2 つの角を丸める 865">
                  <a:extLst>
                    <a:ext uri="{FF2B5EF4-FFF2-40B4-BE49-F238E27FC236}">
                      <a16:creationId xmlns:a16="http://schemas.microsoft.com/office/drawing/2014/main" id="{8A19FA6F-B9C8-41F8-938A-483E5F98FD4A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7" name="四角形: 上の 2 つの角を丸める 866">
                  <a:extLst>
                    <a:ext uri="{FF2B5EF4-FFF2-40B4-BE49-F238E27FC236}">
                      <a16:creationId xmlns:a16="http://schemas.microsoft.com/office/drawing/2014/main" id="{DA42BD73-91CF-4BE2-A249-793F21543FBC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49" name="グループ化 848">
                <a:extLst>
                  <a:ext uri="{FF2B5EF4-FFF2-40B4-BE49-F238E27FC236}">
                    <a16:creationId xmlns:a16="http://schemas.microsoft.com/office/drawing/2014/main" id="{8B12D709-7E8A-4D16-B0AB-2D64C98CF25B}"/>
                  </a:ext>
                </a:extLst>
              </p:cNvPr>
              <p:cNvGrpSpPr/>
              <p:nvPr/>
            </p:nvGrpSpPr>
            <p:grpSpPr>
              <a:xfrm>
                <a:off x="-774676" y="5446785"/>
                <a:ext cx="516575" cy="88064"/>
                <a:chOff x="4691062" y="5207797"/>
                <a:chExt cx="1028702" cy="227804"/>
              </a:xfrm>
            </p:grpSpPr>
            <p:sp>
              <p:nvSpPr>
                <p:cNvPr id="861" name="四角形: 上の 2 つの角を丸める 860">
                  <a:extLst>
                    <a:ext uri="{FF2B5EF4-FFF2-40B4-BE49-F238E27FC236}">
                      <a16:creationId xmlns:a16="http://schemas.microsoft.com/office/drawing/2014/main" id="{636997DB-F06D-4004-984C-FCDD11FD0D4D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2" name="四角形: 上の 2 つの角を丸める 861">
                  <a:extLst>
                    <a:ext uri="{FF2B5EF4-FFF2-40B4-BE49-F238E27FC236}">
                      <a16:creationId xmlns:a16="http://schemas.microsoft.com/office/drawing/2014/main" id="{D77BA016-559C-4667-8528-1D6DB40B997A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3" name="四角形: 上の 2 つの角を丸める 862">
                  <a:extLst>
                    <a:ext uri="{FF2B5EF4-FFF2-40B4-BE49-F238E27FC236}">
                      <a16:creationId xmlns:a16="http://schemas.microsoft.com/office/drawing/2014/main" id="{941EEB42-52B3-4777-ABD7-1A8EA897AA52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50" name="グループ化 849">
                <a:extLst>
                  <a:ext uri="{FF2B5EF4-FFF2-40B4-BE49-F238E27FC236}">
                    <a16:creationId xmlns:a16="http://schemas.microsoft.com/office/drawing/2014/main" id="{16AE2EB7-FD0B-48D5-B875-F106A544A5D6}"/>
                  </a:ext>
                </a:extLst>
              </p:cNvPr>
              <p:cNvGrpSpPr/>
              <p:nvPr/>
            </p:nvGrpSpPr>
            <p:grpSpPr>
              <a:xfrm>
                <a:off x="-645178" y="5195958"/>
                <a:ext cx="134713" cy="245711"/>
                <a:chOff x="3161486" y="3471945"/>
                <a:chExt cx="513532" cy="826769"/>
              </a:xfrm>
            </p:grpSpPr>
            <p:sp>
              <p:nvSpPr>
                <p:cNvPr id="856" name="四角形: 角を丸くする 855">
                  <a:extLst>
                    <a:ext uri="{FF2B5EF4-FFF2-40B4-BE49-F238E27FC236}">
                      <a16:creationId xmlns:a16="http://schemas.microsoft.com/office/drawing/2014/main" id="{DD5B8D30-04FC-4C83-90EA-220083997185}"/>
                    </a:ext>
                  </a:extLst>
                </p:cNvPr>
                <p:cNvSpPr/>
                <p:nvPr/>
              </p:nvSpPr>
              <p:spPr>
                <a:xfrm>
                  <a:off x="3161486" y="3495758"/>
                  <a:ext cx="513532" cy="780571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7" name="四角形: 角を丸くする 856">
                  <a:extLst>
                    <a:ext uri="{FF2B5EF4-FFF2-40B4-BE49-F238E27FC236}">
                      <a16:creationId xmlns:a16="http://schemas.microsoft.com/office/drawing/2014/main" id="{57486078-E50D-49B9-A4B2-8491063B8D2C}"/>
                    </a:ext>
                  </a:extLst>
                </p:cNvPr>
                <p:cNvSpPr/>
                <p:nvPr/>
              </p:nvSpPr>
              <p:spPr>
                <a:xfrm>
                  <a:off x="3325193" y="3495758"/>
                  <a:ext cx="196076" cy="780571"/>
                </a:xfrm>
                <a:prstGeom prst="round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9" name="四角形: 角を丸くする 858">
                  <a:extLst>
                    <a:ext uri="{FF2B5EF4-FFF2-40B4-BE49-F238E27FC236}">
                      <a16:creationId xmlns:a16="http://schemas.microsoft.com/office/drawing/2014/main" id="{391E3634-6B65-4C95-887A-CF8420E80149}"/>
                    </a:ext>
                  </a:extLst>
                </p:cNvPr>
                <p:cNvSpPr/>
                <p:nvPr/>
              </p:nvSpPr>
              <p:spPr>
                <a:xfrm>
                  <a:off x="3161486" y="347194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0" name="四角形: 角を丸くする 859">
                  <a:extLst>
                    <a:ext uri="{FF2B5EF4-FFF2-40B4-BE49-F238E27FC236}">
                      <a16:creationId xmlns:a16="http://schemas.microsoft.com/office/drawing/2014/main" id="{C507A87B-C262-4BBF-9384-058FD9CAB792}"/>
                    </a:ext>
                  </a:extLst>
                </p:cNvPr>
                <p:cNvSpPr/>
                <p:nvPr/>
              </p:nvSpPr>
              <p:spPr>
                <a:xfrm>
                  <a:off x="3161486" y="425299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51" name="グループ化 850">
                <a:extLst>
                  <a:ext uri="{FF2B5EF4-FFF2-40B4-BE49-F238E27FC236}">
                    <a16:creationId xmlns:a16="http://schemas.microsoft.com/office/drawing/2014/main" id="{6B304D52-8179-47AA-9E98-6D44DBC3EAB4}"/>
                  </a:ext>
                </a:extLst>
              </p:cNvPr>
              <p:cNvGrpSpPr/>
              <p:nvPr/>
            </p:nvGrpSpPr>
            <p:grpSpPr>
              <a:xfrm>
                <a:off x="-501574" y="5195958"/>
                <a:ext cx="134713" cy="245711"/>
                <a:chOff x="3161486" y="3471945"/>
                <a:chExt cx="513532" cy="826769"/>
              </a:xfrm>
            </p:grpSpPr>
            <p:sp>
              <p:nvSpPr>
                <p:cNvPr id="852" name="四角形: 角を丸くする 851">
                  <a:extLst>
                    <a:ext uri="{FF2B5EF4-FFF2-40B4-BE49-F238E27FC236}">
                      <a16:creationId xmlns:a16="http://schemas.microsoft.com/office/drawing/2014/main" id="{3A5BA40F-FBD0-4DA7-AA4C-E2AA2EA6DCFE}"/>
                    </a:ext>
                  </a:extLst>
                </p:cNvPr>
                <p:cNvSpPr/>
                <p:nvPr/>
              </p:nvSpPr>
              <p:spPr>
                <a:xfrm>
                  <a:off x="3161486" y="3495758"/>
                  <a:ext cx="513532" cy="780571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3" name="四角形: 角を丸くする 852">
                  <a:extLst>
                    <a:ext uri="{FF2B5EF4-FFF2-40B4-BE49-F238E27FC236}">
                      <a16:creationId xmlns:a16="http://schemas.microsoft.com/office/drawing/2014/main" id="{E5CD5F5A-0F94-4DCB-8505-4183E877782A}"/>
                    </a:ext>
                  </a:extLst>
                </p:cNvPr>
                <p:cNvSpPr/>
                <p:nvPr/>
              </p:nvSpPr>
              <p:spPr>
                <a:xfrm>
                  <a:off x="3325193" y="3495758"/>
                  <a:ext cx="196076" cy="780571"/>
                </a:xfrm>
                <a:prstGeom prst="round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4" name="四角形: 角を丸くする 853">
                  <a:extLst>
                    <a:ext uri="{FF2B5EF4-FFF2-40B4-BE49-F238E27FC236}">
                      <a16:creationId xmlns:a16="http://schemas.microsoft.com/office/drawing/2014/main" id="{7D2CE23A-5E54-4079-A6FC-96C246B1FD27}"/>
                    </a:ext>
                  </a:extLst>
                </p:cNvPr>
                <p:cNvSpPr/>
                <p:nvPr/>
              </p:nvSpPr>
              <p:spPr>
                <a:xfrm>
                  <a:off x="3161486" y="347194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5" name="四角形: 角を丸くする 854">
                  <a:extLst>
                    <a:ext uri="{FF2B5EF4-FFF2-40B4-BE49-F238E27FC236}">
                      <a16:creationId xmlns:a16="http://schemas.microsoft.com/office/drawing/2014/main" id="{5D98B6D6-985F-41E5-B48F-2E6F20383A40}"/>
                    </a:ext>
                  </a:extLst>
                </p:cNvPr>
                <p:cNvSpPr/>
                <p:nvPr/>
              </p:nvSpPr>
              <p:spPr>
                <a:xfrm>
                  <a:off x="3161486" y="425299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4C4AD4E-2664-422C-AAAE-1DEAEA9D0A4F}"/>
              </a:ext>
            </a:extLst>
          </p:cNvPr>
          <p:cNvGrpSpPr/>
          <p:nvPr/>
        </p:nvGrpSpPr>
        <p:grpSpPr>
          <a:xfrm>
            <a:off x="6552883" y="930693"/>
            <a:ext cx="2691442" cy="2596822"/>
            <a:chOff x="6552883" y="930693"/>
            <a:chExt cx="2691442" cy="2596822"/>
          </a:xfrm>
        </p:grpSpPr>
        <p:grpSp>
          <p:nvGrpSpPr>
            <p:cNvPr id="956" name="グループ化 955">
              <a:extLst>
                <a:ext uri="{FF2B5EF4-FFF2-40B4-BE49-F238E27FC236}">
                  <a16:creationId xmlns:a16="http://schemas.microsoft.com/office/drawing/2014/main" id="{8A986D9A-41AD-451C-B431-5EC5AD5EBE24}"/>
                </a:ext>
              </a:extLst>
            </p:cNvPr>
            <p:cNvGrpSpPr/>
            <p:nvPr/>
          </p:nvGrpSpPr>
          <p:grpSpPr>
            <a:xfrm>
              <a:off x="7632879" y="930693"/>
              <a:ext cx="1012801" cy="1821355"/>
              <a:chOff x="7168145" y="1233204"/>
              <a:chExt cx="1477535" cy="2657102"/>
            </a:xfrm>
          </p:grpSpPr>
          <p:grpSp>
            <p:nvGrpSpPr>
              <p:cNvPr id="957" name="グループ化 956">
                <a:extLst>
                  <a:ext uri="{FF2B5EF4-FFF2-40B4-BE49-F238E27FC236}">
                    <a16:creationId xmlns:a16="http://schemas.microsoft.com/office/drawing/2014/main" id="{768C53A3-0ABA-44F7-9080-0E3D0C17D57C}"/>
                  </a:ext>
                </a:extLst>
              </p:cNvPr>
              <p:cNvGrpSpPr/>
              <p:nvPr/>
            </p:nvGrpSpPr>
            <p:grpSpPr>
              <a:xfrm>
                <a:off x="7168145" y="1233204"/>
                <a:ext cx="1477535" cy="2310065"/>
                <a:chOff x="7168145" y="1233204"/>
                <a:chExt cx="1477535" cy="2310065"/>
              </a:xfrm>
            </p:grpSpPr>
            <p:grpSp>
              <p:nvGrpSpPr>
                <p:cNvPr id="962" name="グループ化 961">
                  <a:extLst>
                    <a:ext uri="{FF2B5EF4-FFF2-40B4-BE49-F238E27FC236}">
                      <a16:creationId xmlns:a16="http://schemas.microsoft.com/office/drawing/2014/main" id="{C398FE87-CAC4-4C10-AE9F-F020EFCECD25}"/>
                    </a:ext>
                  </a:extLst>
                </p:cNvPr>
                <p:cNvGrpSpPr/>
                <p:nvPr/>
              </p:nvGrpSpPr>
              <p:grpSpPr>
                <a:xfrm>
                  <a:off x="7318346" y="1233204"/>
                  <a:ext cx="1193236" cy="2310065"/>
                  <a:chOff x="7318346" y="1233204"/>
                  <a:chExt cx="1193236" cy="2310065"/>
                </a:xfrm>
              </p:grpSpPr>
              <p:sp>
                <p:nvSpPr>
                  <p:cNvPr id="993" name="片側の 2 つの角を丸めた四角形 144">
                    <a:extLst>
                      <a:ext uri="{FF2B5EF4-FFF2-40B4-BE49-F238E27FC236}">
                        <a16:creationId xmlns:a16="http://schemas.microsoft.com/office/drawing/2014/main" id="{17FB0AD9-9A63-4911-AD16-1CE796C09EF6}"/>
                      </a:ext>
                    </a:extLst>
                  </p:cNvPr>
                  <p:cNvSpPr/>
                  <p:nvPr/>
                </p:nvSpPr>
                <p:spPr>
                  <a:xfrm>
                    <a:off x="7488253" y="2549525"/>
                    <a:ext cx="840158" cy="993744"/>
                  </a:xfrm>
                  <a:prstGeom prst="round2SameRect">
                    <a:avLst>
                      <a:gd name="adj1" fmla="val 39895"/>
                      <a:gd name="adj2" fmla="val 0"/>
                    </a:avLst>
                  </a:prstGeom>
                  <a:pattFill prst="lgGrid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4" name="フリーフォーム: 図形 993">
                    <a:extLst>
                      <a:ext uri="{FF2B5EF4-FFF2-40B4-BE49-F238E27FC236}">
                        <a16:creationId xmlns:a16="http://schemas.microsoft.com/office/drawing/2014/main" id="{5CE546C9-35B2-4C87-A5D0-3E49F5EF6F39}"/>
                      </a:ext>
                    </a:extLst>
                  </p:cNvPr>
                  <p:cNvSpPr/>
                  <p:nvPr/>
                </p:nvSpPr>
                <p:spPr>
                  <a:xfrm>
                    <a:off x="7726618" y="2340367"/>
                    <a:ext cx="382718" cy="34437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5" name="台形 994">
                    <a:extLst>
                      <a:ext uri="{FF2B5EF4-FFF2-40B4-BE49-F238E27FC236}">
                        <a16:creationId xmlns:a16="http://schemas.microsoft.com/office/drawing/2014/main" id="{2F216565-D3E9-4691-89A5-8C1DC9FE0482}"/>
                      </a:ext>
                    </a:extLst>
                  </p:cNvPr>
                  <p:cNvSpPr/>
                  <p:nvPr/>
                </p:nvSpPr>
                <p:spPr>
                  <a:xfrm>
                    <a:off x="7620651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339933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6" name="台形 995">
                    <a:extLst>
                      <a:ext uri="{FF2B5EF4-FFF2-40B4-BE49-F238E27FC236}">
                        <a16:creationId xmlns:a16="http://schemas.microsoft.com/office/drawing/2014/main" id="{31CDF413-6D6A-451D-AB19-6B21B2DAF7E4}"/>
                      </a:ext>
                    </a:extLst>
                  </p:cNvPr>
                  <p:cNvSpPr/>
                  <p:nvPr/>
                </p:nvSpPr>
                <p:spPr>
                  <a:xfrm>
                    <a:off x="8103883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339933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7" name="台形 996">
                    <a:extLst>
                      <a:ext uri="{FF2B5EF4-FFF2-40B4-BE49-F238E27FC236}">
                        <a16:creationId xmlns:a16="http://schemas.microsoft.com/office/drawing/2014/main" id="{A081E653-F9C9-4DAF-B9F4-2CD1D4DC86C0}"/>
                      </a:ext>
                    </a:extLst>
                  </p:cNvPr>
                  <p:cNvSpPr/>
                  <p:nvPr/>
                </p:nvSpPr>
                <p:spPr>
                  <a:xfrm>
                    <a:off x="7511213" y="2854448"/>
                    <a:ext cx="810054" cy="688821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339933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8" name="フリーフォーム: 図形 997">
                    <a:extLst>
                      <a:ext uri="{FF2B5EF4-FFF2-40B4-BE49-F238E27FC236}">
                        <a16:creationId xmlns:a16="http://schemas.microsoft.com/office/drawing/2014/main" id="{660CB89C-BC78-4D80-9ED5-C88B5BF612A4}"/>
                      </a:ext>
                    </a:extLst>
                  </p:cNvPr>
                  <p:cNvSpPr/>
                  <p:nvPr/>
                </p:nvSpPr>
                <p:spPr>
                  <a:xfrm>
                    <a:off x="7592643" y="2538038"/>
                    <a:ext cx="650667" cy="227586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0667" h="227586">
                        <a:moveTo>
                          <a:pt x="203612" y="1063"/>
                        </a:moveTo>
                        <a:cubicBezTo>
                          <a:pt x="215524" y="3119"/>
                          <a:pt x="226219" y="8104"/>
                          <a:pt x="232873" y="15528"/>
                        </a:cubicBezTo>
                        <a:lnTo>
                          <a:pt x="325334" y="118706"/>
                        </a:lnTo>
                        <a:lnTo>
                          <a:pt x="417794" y="15529"/>
                        </a:lnTo>
                        <a:cubicBezTo>
                          <a:pt x="424448" y="8105"/>
                          <a:pt x="435143" y="3120"/>
                          <a:pt x="447056" y="1064"/>
                        </a:cubicBezTo>
                        <a:cubicBezTo>
                          <a:pt x="458970" y="-993"/>
                          <a:pt x="472100" y="-121"/>
                          <a:pt x="483624" y="4166"/>
                        </a:cubicBezTo>
                        <a:lnTo>
                          <a:pt x="650560" y="66260"/>
                        </a:lnTo>
                        <a:cubicBezTo>
                          <a:pt x="654288" y="103497"/>
                          <a:pt x="560194" y="214952"/>
                          <a:pt x="505989" y="227586"/>
                        </a:cubicBezTo>
                        <a:lnTo>
                          <a:pt x="325333" y="142065"/>
                        </a:lnTo>
                        <a:lnTo>
                          <a:pt x="144678" y="227585"/>
                        </a:lnTo>
                        <a:cubicBezTo>
                          <a:pt x="90474" y="214951"/>
                          <a:pt x="-3621" y="103496"/>
                          <a:pt x="107" y="66259"/>
                        </a:cubicBezTo>
                        <a:lnTo>
                          <a:pt x="167043" y="4165"/>
                        </a:lnTo>
                        <a:cubicBezTo>
                          <a:pt x="178567" y="-122"/>
                          <a:pt x="191699" y="-994"/>
                          <a:pt x="203612" y="1063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9" name="楕円 998">
                    <a:extLst>
                      <a:ext uri="{FF2B5EF4-FFF2-40B4-BE49-F238E27FC236}">
                        <a16:creationId xmlns:a16="http://schemas.microsoft.com/office/drawing/2014/main" id="{8730D375-F816-474E-86CF-4FBCB8999E65}"/>
                      </a:ext>
                    </a:extLst>
                  </p:cNvPr>
                  <p:cNvSpPr/>
                  <p:nvPr/>
                </p:nvSpPr>
                <p:spPr>
                  <a:xfrm>
                    <a:off x="7887350" y="2733779"/>
                    <a:ext cx="57680" cy="597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000" name="グループ化 999">
                    <a:extLst>
                      <a:ext uri="{FF2B5EF4-FFF2-40B4-BE49-F238E27FC236}">
                        <a16:creationId xmlns:a16="http://schemas.microsoft.com/office/drawing/2014/main" id="{4B7E9D7D-9531-42FD-99BD-762774591677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7451501" y="2235994"/>
                    <a:ext cx="296112" cy="296112"/>
                    <a:chOff x="6070600" y="2196792"/>
                    <a:chExt cx="296112" cy="296112"/>
                  </a:xfrm>
                  <a:solidFill>
                    <a:srgbClr val="339933"/>
                  </a:solidFill>
                </p:grpSpPr>
                <p:sp>
                  <p:nvSpPr>
                    <p:cNvPr id="1066" name="涙形 1065">
                      <a:extLst>
                        <a:ext uri="{FF2B5EF4-FFF2-40B4-BE49-F238E27FC236}">
                          <a16:creationId xmlns:a16="http://schemas.microsoft.com/office/drawing/2014/main" id="{66550C86-E286-4082-9830-6DC400F4D8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67" name="涙形 1066">
                      <a:extLst>
                        <a:ext uri="{FF2B5EF4-FFF2-40B4-BE49-F238E27FC236}">
                          <a16:creationId xmlns:a16="http://schemas.microsoft.com/office/drawing/2014/main" id="{76E99619-2CDD-42BA-BCB6-AB15B95114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00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01" name="グループ化 1000">
                    <a:extLst>
                      <a:ext uri="{FF2B5EF4-FFF2-40B4-BE49-F238E27FC236}">
                        <a16:creationId xmlns:a16="http://schemas.microsoft.com/office/drawing/2014/main" id="{07D0F8E7-32C2-4B59-9FE5-A66F1DC53E48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8099598" y="2235994"/>
                    <a:ext cx="296112" cy="296112"/>
                    <a:chOff x="6070600" y="2196792"/>
                    <a:chExt cx="296112" cy="296112"/>
                  </a:xfrm>
                  <a:solidFill>
                    <a:srgbClr val="339933"/>
                  </a:solidFill>
                </p:grpSpPr>
                <p:sp>
                  <p:nvSpPr>
                    <p:cNvPr id="1064" name="涙形 1063">
                      <a:extLst>
                        <a:ext uri="{FF2B5EF4-FFF2-40B4-BE49-F238E27FC236}">
                          <a16:creationId xmlns:a16="http://schemas.microsoft.com/office/drawing/2014/main" id="{156DBDAF-6230-44F0-A3E3-E45546D341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65" name="涙形 1064">
                      <a:extLst>
                        <a:ext uri="{FF2B5EF4-FFF2-40B4-BE49-F238E27FC236}">
                          <a16:creationId xmlns:a16="http://schemas.microsoft.com/office/drawing/2014/main" id="{20E7840C-0AC4-4553-9A13-B8DA8CD918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00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02" name="グループ化 1001">
                    <a:extLst>
                      <a:ext uri="{FF2B5EF4-FFF2-40B4-BE49-F238E27FC236}">
                        <a16:creationId xmlns:a16="http://schemas.microsoft.com/office/drawing/2014/main" id="{89CE1E0D-8F2C-454F-A341-38BC99F1FB91}"/>
                      </a:ext>
                    </a:extLst>
                  </p:cNvPr>
                  <p:cNvGrpSpPr/>
                  <p:nvPr/>
                </p:nvGrpSpPr>
                <p:grpSpPr>
                  <a:xfrm>
                    <a:off x="7318346" y="1405435"/>
                    <a:ext cx="1193236" cy="656581"/>
                    <a:chOff x="4376033" y="1381139"/>
                    <a:chExt cx="1193236" cy="656581"/>
                  </a:xfrm>
                  <a:solidFill>
                    <a:srgbClr val="339933"/>
                  </a:solidFill>
                </p:grpSpPr>
                <p:sp>
                  <p:nvSpPr>
                    <p:cNvPr id="1062" name="四角形: 角を丸くする 1061">
                      <a:extLst>
                        <a:ext uri="{FF2B5EF4-FFF2-40B4-BE49-F238E27FC236}">
                          <a16:creationId xmlns:a16="http://schemas.microsoft.com/office/drawing/2014/main" id="{CF631055-A95B-4BD9-89B9-028C7247917C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63" name="四角形: 角を丸くする 1062">
                      <a:extLst>
                        <a:ext uri="{FF2B5EF4-FFF2-40B4-BE49-F238E27FC236}">
                          <a16:creationId xmlns:a16="http://schemas.microsoft.com/office/drawing/2014/main" id="{75AE25FF-8892-4D34-B022-BE46C854CBC6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03" name="フリーフォーム: 図形 1002">
                    <a:extLst>
                      <a:ext uri="{FF2B5EF4-FFF2-40B4-BE49-F238E27FC236}">
                        <a16:creationId xmlns:a16="http://schemas.microsoft.com/office/drawing/2014/main" id="{DFB2BB9A-FDE9-4DC3-8EEF-35B1D4E53464}"/>
                      </a:ext>
                    </a:extLst>
                  </p:cNvPr>
                  <p:cNvSpPr/>
                  <p:nvPr/>
                </p:nvSpPr>
                <p:spPr>
                  <a:xfrm>
                    <a:off x="7349167" y="1281806"/>
                    <a:ext cx="1142372" cy="968568"/>
                  </a:xfrm>
                  <a:custGeom>
                    <a:avLst/>
                    <a:gdLst>
                      <a:gd name="connsiteX0" fmla="*/ 662867 w 1287792"/>
                      <a:gd name="connsiteY0" fmla="*/ 0 h 841671"/>
                      <a:gd name="connsiteX1" fmla="*/ 793878 w 1287792"/>
                      <a:gd name="connsiteY1" fmla="*/ 40018 h 841671"/>
                      <a:gd name="connsiteX2" fmla="*/ 804763 w 1287792"/>
                      <a:gd name="connsiteY2" fmla="*/ 48999 h 841671"/>
                      <a:gd name="connsiteX3" fmla="*/ 846955 w 1287792"/>
                      <a:gd name="connsiteY3" fmla="*/ 44746 h 841671"/>
                      <a:gd name="connsiteX4" fmla="*/ 1062862 w 1287792"/>
                      <a:gd name="connsiteY4" fmla="*/ 187859 h 841671"/>
                      <a:gd name="connsiteX5" fmla="*/ 1066023 w 1287792"/>
                      <a:gd name="connsiteY5" fmla="*/ 198040 h 841671"/>
                      <a:gd name="connsiteX6" fmla="*/ 1096438 w 1287792"/>
                      <a:gd name="connsiteY6" fmla="*/ 207481 h 841671"/>
                      <a:gd name="connsiteX7" fmla="*/ 1239550 w 1287792"/>
                      <a:gd name="connsiteY7" fmla="*/ 423388 h 841671"/>
                      <a:gd name="connsiteX8" fmla="*/ 1235689 w 1287792"/>
                      <a:gd name="connsiteY8" fmla="*/ 461692 h 841671"/>
                      <a:gd name="connsiteX9" fmla="*/ 1247774 w 1287792"/>
                      <a:gd name="connsiteY9" fmla="*/ 476339 h 841671"/>
                      <a:gd name="connsiteX10" fmla="*/ 1287792 w 1287792"/>
                      <a:gd name="connsiteY10" fmla="*/ 607350 h 841671"/>
                      <a:gd name="connsiteX11" fmla="*/ 1053471 w 1287792"/>
                      <a:gd name="connsiteY11" fmla="*/ 841671 h 841671"/>
                      <a:gd name="connsiteX12" fmla="*/ 819150 w 1287792"/>
                      <a:gd name="connsiteY12" fmla="*/ 607350 h 841671"/>
                      <a:gd name="connsiteX13" fmla="*/ 823012 w 1287792"/>
                      <a:gd name="connsiteY13" fmla="*/ 569046 h 841671"/>
                      <a:gd name="connsiteX14" fmla="*/ 810927 w 1287792"/>
                      <a:gd name="connsiteY14" fmla="*/ 554399 h 841671"/>
                      <a:gd name="connsiteX15" fmla="*/ 787027 w 1287792"/>
                      <a:gd name="connsiteY15" fmla="*/ 504684 h 841671"/>
                      <a:gd name="connsiteX16" fmla="*/ 755746 w 1287792"/>
                      <a:gd name="connsiteY16" fmla="*/ 494974 h 841671"/>
                      <a:gd name="connsiteX17" fmla="*/ 705296 w 1287792"/>
                      <a:gd name="connsiteY17" fmla="*/ 464365 h 841671"/>
                      <a:gd name="connsiteX18" fmla="*/ 662867 w 1287792"/>
                      <a:gd name="connsiteY18" fmla="*/ 468642 h 841671"/>
                      <a:gd name="connsiteX19" fmla="*/ 615643 w 1287792"/>
                      <a:gd name="connsiteY19" fmla="*/ 463881 h 841671"/>
                      <a:gd name="connsiteX20" fmla="*/ 595406 w 1287792"/>
                      <a:gd name="connsiteY20" fmla="*/ 457599 h 841671"/>
                      <a:gd name="connsiteX21" fmla="*/ 576292 w 1287792"/>
                      <a:gd name="connsiteY21" fmla="*/ 473370 h 841671"/>
                      <a:gd name="connsiteX22" fmla="*/ 514961 w 1287792"/>
                      <a:gd name="connsiteY22" fmla="*/ 502853 h 841671"/>
                      <a:gd name="connsiteX23" fmla="*/ 500534 w 1287792"/>
                      <a:gd name="connsiteY23" fmla="*/ 505035 h 841671"/>
                      <a:gd name="connsiteX24" fmla="*/ 500066 w 1287792"/>
                      <a:gd name="connsiteY24" fmla="*/ 507353 h 841671"/>
                      <a:gd name="connsiteX25" fmla="*/ 464972 w 1287792"/>
                      <a:gd name="connsiteY25" fmla="*/ 565195 h 841671"/>
                      <a:gd name="connsiteX26" fmla="*/ 460882 w 1287792"/>
                      <a:gd name="connsiteY26" fmla="*/ 568912 h 841671"/>
                      <a:gd name="connsiteX27" fmla="*/ 468642 w 1287792"/>
                      <a:gd name="connsiteY27" fmla="*/ 607350 h 841671"/>
                      <a:gd name="connsiteX28" fmla="*/ 234321 w 1287792"/>
                      <a:gd name="connsiteY28" fmla="*/ 841671 h 841671"/>
                      <a:gd name="connsiteX29" fmla="*/ 0 w 1287792"/>
                      <a:gd name="connsiteY29" fmla="*/ 607350 h 841671"/>
                      <a:gd name="connsiteX30" fmla="*/ 18414 w 1287792"/>
                      <a:gd name="connsiteY30" fmla="*/ 516142 h 841671"/>
                      <a:gd name="connsiteX31" fmla="*/ 58133 w 1287792"/>
                      <a:gd name="connsiteY31" fmla="*/ 457231 h 841671"/>
                      <a:gd name="connsiteX32" fmla="*/ 49838 w 1287792"/>
                      <a:gd name="connsiteY32" fmla="*/ 416145 h 841671"/>
                      <a:gd name="connsiteX33" fmla="*/ 192950 w 1287792"/>
                      <a:gd name="connsiteY33" fmla="*/ 200238 h 841671"/>
                      <a:gd name="connsiteX34" fmla="*/ 229143 w 1287792"/>
                      <a:gd name="connsiteY34" fmla="*/ 189003 h 841671"/>
                      <a:gd name="connsiteX35" fmla="*/ 229374 w 1287792"/>
                      <a:gd name="connsiteY35" fmla="*/ 187859 h 841671"/>
                      <a:gd name="connsiteX36" fmla="*/ 445281 w 1287792"/>
                      <a:gd name="connsiteY36" fmla="*/ 44746 h 841671"/>
                      <a:gd name="connsiteX37" fmla="*/ 492505 w 1287792"/>
                      <a:gd name="connsiteY37" fmla="*/ 49507 h 841671"/>
                      <a:gd name="connsiteX38" fmla="*/ 512742 w 1287792"/>
                      <a:gd name="connsiteY38" fmla="*/ 55789 h 841671"/>
                      <a:gd name="connsiteX39" fmla="*/ 531856 w 1287792"/>
                      <a:gd name="connsiteY39" fmla="*/ 40018 h 841671"/>
                      <a:gd name="connsiteX40" fmla="*/ 662867 w 1287792"/>
                      <a:gd name="connsiteY40" fmla="*/ 0 h 8416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1287792" h="841671">
                        <a:moveTo>
                          <a:pt x="662867" y="0"/>
                        </a:moveTo>
                        <a:cubicBezTo>
                          <a:pt x="711396" y="0"/>
                          <a:pt x="756480" y="14753"/>
                          <a:pt x="793878" y="40018"/>
                        </a:cubicBezTo>
                        <a:lnTo>
                          <a:pt x="804763" y="48999"/>
                        </a:lnTo>
                        <a:lnTo>
                          <a:pt x="846955" y="44746"/>
                        </a:lnTo>
                        <a:cubicBezTo>
                          <a:pt x="944014" y="44746"/>
                          <a:pt x="1027290" y="103757"/>
                          <a:pt x="1062862" y="187859"/>
                        </a:cubicBezTo>
                        <a:lnTo>
                          <a:pt x="1066023" y="198040"/>
                        </a:lnTo>
                        <a:lnTo>
                          <a:pt x="1096438" y="207481"/>
                        </a:lnTo>
                        <a:cubicBezTo>
                          <a:pt x="1180539" y="243053"/>
                          <a:pt x="1239550" y="326329"/>
                          <a:pt x="1239550" y="423388"/>
                        </a:cubicBezTo>
                        <a:lnTo>
                          <a:pt x="1235689" y="461692"/>
                        </a:lnTo>
                        <a:lnTo>
                          <a:pt x="1247774" y="476339"/>
                        </a:lnTo>
                        <a:cubicBezTo>
                          <a:pt x="1273039" y="513737"/>
                          <a:pt x="1287792" y="558821"/>
                          <a:pt x="1287792" y="607350"/>
                        </a:cubicBezTo>
                        <a:cubicBezTo>
                          <a:pt x="1287792" y="736762"/>
                          <a:pt x="1182883" y="841671"/>
                          <a:pt x="1053471" y="841671"/>
                        </a:cubicBezTo>
                        <a:cubicBezTo>
                          <a:pt x="924059" y="841671"/>
                          <a:pt x="819150" y="736762"/>
                          <a:pt x="819150" y="607350"/>
                        </a:cubicBezTo>
                        <a:lnTo>
                          <a:pt x="823012" y="569046"/>
                        </a:lnTo>
                        <a:lnTo>
                          <a:pt x="810927" y="554399"/>
                        </a:lnTo>
                        <a:lnTo>
                          <a:pt x="787027" y="504684"/>
                        </a:lnTo>
                        <a:lnTo>
                          <a:pt x="755746" y="494974"/>
                        </a:lnTo>
                        <a:lnTo>
                          <a:pt x="705296" y="464365"/>
                        </a:lnTo>
                        <a:lnTo>
                          <a:pt x="662867" y="468642"/>
                        </a:lnTo>
                        <a:cubicBezTo>
                          <a:pt x="646690" y="468642"/>
                          <a:pt x="630897" y="467003"/>
                          <a:pt x="615643" y="463881"/>
                        </a:cubicBezTo>
                        <a:lnTo>
                          <a:pt x="595406" y="457599"/>
                        </a:lnTo>
                        <a:lnTo>
                          <a:pt x="576292" y="473370"/>
                        </a:lnTo>
                        <a:cubicBezTo>
                          <a:pt x="557593" y="486002"/>
                          <a:pt x="536973" y="496007"/>
                          <a:pt x="514961" y="502853"/>
                        </a:cubicBezTo>
                        <a:lnTo>
                          <a:pt x="500534" y="505035"/>
                        </a:lnTo>
                        <a:lnTo>
                          <a:pt x="500066" y="507353"/>
                        </a:lnTo>
                        <a:cubicBezTo>
                          <a:pt x="491173" y="528379"/>
                          <a:pt x="479298" y="547836"/>
                          <a:pt x="464972" y="565195"/>
                        </a:cubicBezTo>
                        <a:lnTo>
                          <a:pt x="460882" y="568912"/>
                        </a:lnTo>
                        <a:lnTo>
                          <a:pt x="468642" y="607350"/>
                        </a:lnTo>
                        <a:cubicBezTo>
                          <a:pt x="468642" y="736762"/>
                          <a:pt x="363733" y="841671"/>
                          <a:pt x="234321" y="841671"/>
                        </a:cubicBezTo>
                        <a:cubicBezTo>
                          <a:pt x="104909" y="841671"/>
                          <a:pt x="0" y="736762"/>
                          <a:pt x="0" y="607350"/>
                        </a:cubicBezTo>
                        <a:cubicBezTo>
                          <a:pt x="0" y="574997"/>
                          <a:pt x="6557" y="544175"/>
                          <a:pt x="18414" y="516142"/>
                        </a:cubicBezTo>
                        <a:lnTo>
                          <a:pt x="58133" y="457231"/>
                        </a:lnTo>
                        <a:lnTo>
                          <a:pt x="49838" y="416145"/>
                        </a:lnTo>
                        <a:cubicBezTo>
                          <a:pt x="49838" y="319086"/>
                          <a:pt x="108849" y="235810"/>
                          <a:pt x="192950" y="200238"/>
                        </a:cubicBezTo>
                        <a:lnTo>
                          <a:pt x="229143" y="189003"/>
                        </a:lnTo>
                        <a:lnTo>
                          <a:pt x="229374" y="187859"/>
                        </a:lnTo>
                        <a:cubicBezTo>
                          <a:pt x="264946" y="103757"/>
                          <a:pt x="348222" y="44746"/>
                          <a:pt x="445281" y="44746"/>
                        </a:cubicBezTo>
                        <a:cubicBezTo>
                          <a:pt x="461457" y="44746"/>
                          <a:pt x="477251" y="46385"/>
                          <a:pt x="492505" y="49507"/>
                        </a:cubicBezTo>
                        <a:lnTo>
                          <a:pt x="512742" y="55789"/>
                        </a:lnTo>
                        <a:lnTo>
                          <a:pt x="531856" y="40018"/>
                        </a:lnTo>
                        <a:cubicBezTo>
                          <a:pt x="569254" y="14753"/>
                          <a:pt x="614337" y="0"/>
                          <a:pt x="662867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004" name="グループ化 1003">
                    <a:extLst>
                      <a:ext uri="{FF2B5EF4-FFF2-40B4-BE49-F238E27FC236}">
                        <a16:creationId xmlns:a16="http://schemas.microsoft.com/office/drawing/2014/main" id="{C2499021-95E7-4AC3-A2DB-9480D08E2C99}"/>
                      </a:ext>
                    </a:extLst>
                  </p:cNvPr>
                  <p:cNvGrpSpPr/>
                  <p:nvPr/>
                </p:nvGrpSpPr>
                <p:grpSpPr>
                  <a:xfrm>
                    <a:off x="7358279" y="1460085"/>
                    <a:ext cx="1121056" cy="1057694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055" name="グループ化 1054">
                      <a:extLst>
                        <a:ext uri="{FF2B5EF4-FFF2-40B4-BE49-F238E27FC236}">
                          <a16:creationId xmlns:a16="http://schemas.microsoft.com/office/drawing/2014/main" id="{D3EBF352-080C-4F77-AD06-ED673346FEF0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060" name="円/楕円 370">
                        <a:extLst>
                          <a:ext uri="{FF2B5EF4-FFF2-40B4-BE49-F238E27FC236}">
                            <a16:creationId xmlns:a16="http://schemas.microsoft.com/office/drawing/2014/main" id="{FB426D3F-D5C1-449C-8D3A-0953676E46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61" name="円/楕円 371">
                        <a:extLst>
                          <a:ext uri="{FF2B5EF4-FFF2-40B4-BE49-F238E27FC236}">
                            <a16:creationId xmlns:a16="http://schemas.microsoft.com/office/drawing/2014/main" id="{C638B771-606E-425D-BD2F-328BD99AF6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056" name="グループ化 1055">
                      <a:extLst>
                        <a:ext uri="{FF2B5EF4-FFF2-40B4-BE49-F238E27FC236}">
                          <a16:creationId xmlns:a16="http://schemas.microsoft.com/office/drawing/2014/main" id="{56F4C666-AF01-4FCC-A222-2B8D8B6D439B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058" name="円/楕円 368">
                        <a:extLst>
                          <a:ext uri="{FF2B5EF4-FFF2-40B4-BE49-F238E27FC236}">
                            <a16:creationId xmlns:a16="http://schemas.microsoft.com/office/drawing/2014/main" id="{31CBD603-7E60-4B62-9F9E-E15D1071578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59" name="円/楕円 369">
                        <a:extLst>
                          <a:ext uri="{FF2B5EF4-FFF2-40B4-BE49-F238E27FC236}">
                            <a16:creationId xmlns:a16="http://schemas.microsoft.com/office/drawing/2014/main" id="{FBB040BC-2F68-43CC-9A92-FDB753F597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057" name="円/楕円 367">
                      <a:extLst>
                        <a:ext uri="{FF2B5EF4-FFF2-40B4-BE49-F238E27FC236}">
                          <a16:creationId xmlns:a16="http://schemas.microsoft.com/office/drawing/2014/main" id="{5D830217-4753-49D0-B131-7D1E398F08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05" name="円/楕円 27">
                    <a:extLst>
                      <a:ext uri="{FF2B5EF4-FFF2-40B4-BE49-F238E27FC236}">
                        <a16:creationId xmlns:a16="http://schemas.microsoft.com/office/drawing/2014/main" id="{6450D8D7-EEA5-4805-A887-42CF9ED011AB}"/>
                      </a:ext>
                    </a:extLst>
                  </p:cNvPr>
                  <p:cNvSpPr/>
                  <p:nvPr/>
                </p:nvSpPr>
                <p:spPr>
                  <a:xfrm>
                    <a:off x="7808492" y="2351350"/>
                    <a:ext cx="220630" cy="39101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6" name="正方形/長方形 67">
                    <a:extLst>
                      <a:ext uri="{FF2B5EF4-FFF2-40B4-BE49-F238E27FC236}">
                        <a16:creationId xmlns:a16="http://schemas.microsoft.com/office/drawing/2014/main" id="{EAE2D2F3-12A8-4CF3-A6BF-50B0916D4FDF}"/>
                      </a:ext>
                    </a:extLst>
                  </p:cNvPr>
                  <p:cNvSpPr/>
                  <p:nvPr/>
                </p:nvSpPr>
                <p:spPr>
                  <a:xfrm>
                    <a:off x="7885139" y="2177295"/>
                    <a:ext cx="67337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7" name="フリーフォーム: 図形 1006">
                    <a:extLst>
                      <a:ext uri="{FF2B5EF4-FFF2-40B4-BE49-F238E27FC236}">
                        <a16:creationId xmlns:a16="http://schemas.microsoft.com/office/drawing/2014/main" id="{F6009B04-6C30-4B57-88E7-ED605E50CE2A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7699687" y="2165761"/>
                    <a:ext cx="45719" cy="204841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08" name="フリーフォーム: 図形 1007">
                    <a:extLst>
                      <a:ext uri="{FF2B5EF4-FFF2-40B4-BE49-F238E27FC236}">
                        <a16:creationId xmlns:a16="http://schemas.microsoft.com/office/drawing/2014/main" id="{CA3EF66E-5767-4A29-BA62-B4B263F30F66}"/>
                      </a:ext>
                    </a:extLst>
                  </p:cNvPr>
                  <p:cNvSpPr/>
                  <p:nvPr/>
                </p:nvSpPr>
                <p:spPr>
                  <a:xfrm rot="18000000" flipH="1">
                    <a:off x="8082767" y="2165761"/>
                    <a:ext cx="45719" cy="204841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009" name="グループ化 1008">
                    <a:extLst>
                      <a:ext uri="{FF2B5EF4-FFF2-40B4-BE49-F238E27FC236}">
                        <a16:creationId xmlns:a16="http://schemas.microsoft.com/office/drawing/2014/main" id="{154BB8AD-718F-418A-8825-54FE017DEE46}"/>
                      </a:ext>
                    </a:extLst>
                  </p:cNvPr>
                  <p:cNvGrpSpPr/>
                  <p:nvPr/>
                </p:nvGrpSpPr>
                <p:grpSpPr>
                  <a:xfrm>
                    <a:off x="7541222" y="1790923"/>
                    <a:ext cx="259442" cy="255671"/>
                    <a:chOff x="7555976" y="1707356"/>
                    <a:chExt cx="229934" cy="226593"/>
                  </a:xfrm>
                </p:grpSpPr>
                <p:sp>
                  <p:nvSpPr>
                    <p:cNvPr id="1048" name="月 1047">
                      <a:extLst>
                        <a:ext uri="{FF2B5EF4-FFF2-40B4-BE49-F238E27FC236}">
                          <a16:creationId xmlns:a16="http://schemas.microsoft.com/office/drawing/2014/main" id="{FF8691F2-6EFB-4540-8225-86D68687341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643644" y="1619688"/>
                      <a:ext cx="54598" cy="22993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049" name="グループ化 1048">
                      <a:extLst>
                        <a:ext uri="{FF2B5EF4-FFF2-40B4-BE49-F238E27FC236}">
                          <a16:creationId xmlns:a16="http://schemas.microsoft.com/office/drawing/2014/main" id="{910DF0AB-0290-44EC-9E1C-ACFACCF0F62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568135" y="1795463"/>
                      <a:ext cx="217526" cy="134552"/>
                      <a:chOff x="7542371" y="1785793"/>
                      <a:chExt cx="269054" cy="186801"/>
                    </a:xfrm>
                  </p:grpSpPr>
                  <p:sp>
                    <p:nvSpPr>
                      <p:cNvPr id="1052" name="二等辺三角形 1051">
                        <a:extLst>
                          <a:ext uri="{FF2B5EF4-FFF2-40B4-BE49-F238E27FC236}">
                            <a16:creationId xmlns:a16="http://schemas.microsoft.com/office/drawing/2014/main" id="{E1EA22E5-9652-4757-AFF2-F3D3A1D7B297}"/>
                          </a:ext>
                        </a:extLst>
                      </p:cNvPr>
                      <p:cNvSpPr/>
                      <p:nvPr/>
                    </p:nvSpPr>
                    <p:spPr>
                      <a:xfrm rot="18900000">
                        <a:off x="7542371" y="1785793"/>
                        <a:ext cx="45719" cy="104881"/>
                      </a:xfrm>
                      <a:prstGeom prst="triangle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53" name="フリーフォーム: 図形 1052">
                        <a:extLst>
                          <a:ext uri="{FF2B5EF4-FFF2-40B4-BE49-F238E27FC236}">
                            <a16:creationId xmlns:a16="http://schemas.microsoft.com/office/drawing/2014/main" id="{1DDE482B-B43C-4B5F-B1A9-252865C790B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561437" y="1806390"/>
                        <a:ext cx="249988" cy="88675"/>
                      </a:xfrm>
                      <a:custGeom>
                        <a:avLst/>
                        <a:gdLst>
                          <a:gd name="connsiteX0" fmla="*/ 231456 w 462913"/>
                          <a:gd name="connsiteY0" fmla="*/ 0 h 164202"/>
                          <a:gd name="connsiteX1" fmla="*/ 459645 w 462913"/>
                          <a:gd name="connsiteY1" fmla="*/ 134222 h 164202"/>
                          <a:gd name="connsiteX2" fmla="*/ 462913 w 462913"/>
                          <a:gd name="connsiteY2" fmla="*/ 143564 h 164202"/>
                          <a:gd name="connsiteX3" fmla="*/ 459645 w 462913"/>
                          <a:gd name="connsiteY3" fmla="*/ 152906 h 164202"/>
                          <a:gd name="connsiteX4" fmla="*/ 451922 w 462913"/>
                          <a:gd name="connsiteY4" fmla="*/ 164202 h 164202"/>
                          <a:gd name="connsiteX5" fmla="*/ 422555 w 462913"/>
                          <a:gd name="connsiteY5" fmla="*/ 121249 h 164202"/>
                          <a:gd name="connsiteX6" fmla="*/ 231456 w 462913"/>
                          <a:gd name="connsiteY6" fmla="*/ 41275 h 164202"/>
                          <a:gd name="connsiteX7" fmla="*/ 40358 w 462913"/>
                          <a:gd name="connsiteY7" fmla="*/ 121249 h 164202"/>
                          <a:gd name="connsiteX8" fmla="*/ 10991 w 462913"/>
                          <a:gd name="connsiteY8" fmla="*/ 164202 h 164202"/>
                          <a:gd name="connsiteX9" fmla="*/ 3268 w 462913"/>
                          <a:gd name="connsiteY9" fmla="*/ 152906 h 164202"/>
                          <a:gd name="connsiteX10" fmla="*/ 0 w 462913"/>
                          <a:gd name="connsiteY10" fmla="*/ 143564 h 164202"/>
                          <a:gd name="connsiteX11" fmla="*/ 3268 w 462913"/>
                          <a:gd name="connsiteY11" fmla="*/ 134222 h 164202"/>
                          <a:gd name="connsiteX12" fmla="*/ 231456 w 462913"/>
                          <a:gd name="connsiteY12" fmla="*/ 0 h 16420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462913" h="164202">
                            <a:moveTo>
                              <a:pt x="231456" y="0"/>
                            </a:moveTo>
                            <a:cubicBezTo>
                              <a:pt x="334036" y="0"/>
                              <a:pt x="422049" y="55346"/>
                              <a:pt x="459645" y="134222"/>
                            </a:cubicBezTo>
                            <a:lnTo>
                              <a:pt x="462913" y="143564"/>
                            </a:lnTo>
                            <a:lnTo>
                              <a:pt x="459645" y="152906"/>
                            </a:lnTo>
                            <a:lnTo>
                              <a:pt x="451922" y="164202"/>
                            </a:lnTo>
                            <a:lnTo>
                              <a:pt x="422555" y="121249"/>
                            </a:lnTo>
                            <a:cubicBezTo>
                              <a:pt x="377132" y="72407"/>
                              <a:pt x="308391" y="41275"/>
                              <a:pt x="231456" y="41275"/>
                            </a:cubicBezTo>
                            <a:cubicBezTo>
                              <a:pt x="154522" y="41275"/>
                              <a:pt x="85781" y="72407"/>
                              <a:pt x="40358" y="121249"/>
                            </a:cubicBezTo>
                            <a:lnTo>
                              <a:pt x="10991" y="164202"/>
                            </a:lnTo>
                            <a:lnTo>
                              <a:pt x="3268" y="152906"/>
                            </a:lnTo>
                            <a:lnTo>
                              <a:pt x="0" y="143564"/>
                            </a:lnTo>
                            <a:lnTo>
                              <a:pt x="3268" y="134222"/>
                            </a:lnTo>
                            <a:cubicBezTo>
                              <a:pt x="40863" y="55346"/>
                              <a:pt x="128877" y="0"/>
                              <a:pt x="231456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54" name="フリーフォーム: 図形 1053">
                        <a:extLst>
                          <a:ext uri="{FF2B5EF4-FFF2-40B4-BE49-F238E27FC236}">
                            <a16:creationId xmlns:a16="http://schemas.microsoft.com/office/drawing/2014/main" id="{B6B2BF99-496E-4984-86D6-1EE72956719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561437" y="1828800"/>
                        <a:ext cx="249988" cy="143794"/>
                      </a:xfrm>
                      <a:custGeom>
                        <a:avLst/>
                        <a:gdLst>
                          <a:gd name="connsiteX0" fmla="*/ 231456 w 462913"/>
                          <a:gd name="connsiteY0" fmla="*/ 0 h 287128"/>
                          <a:gd name="connsiteX1" fmla="*/ 459645 w 462913"/>
                          <a:gd name="connsiteY1" fmla="*/ 134222 h 287128"/>
                          <a:gd name="connsiteX2" fmla="*/ 462913 w 462913"/>
                          <a:gd name="connsiteY2" fmla="*/ 143564 h 287128"/>
                          <a:gd name="connsiteX3" fmla="*/ 459645 w 462913"/>
                          <a:gd name="connsiteY3" fmla="*/ 152906 h 287128"/>
                          <a:gd name="connsiteX4" fmla="*/ 231456 w 462913"/>
                          <a:gd name="connsiteY4" fmla="*/ 287128 h 287128"/>
                          <a:gd name="connsiteX5" fmla="*/ 3268 w 462913"/>
                          <a:gd name="connsiteY5" fmla="*/ 152906 h 287128"/>
                          <a:gd name="connsiteX6" fmla="*/ 0 w 462913"/>
                          <a:gd name="connsiteY6" fmla="*/ 143564 h 287128"/>
                          <a:gd name="connsiteX7" fmla="*/ 3268 w 462913"/>
                          <a:gd name="connsiteY7" fmla="*/ 134222 h 287128"/>
                          <a:gd name="connsiteX8" fmla="*/ 231456 w 462913"/>
                          <a:gd name="connsiteY8" fmla="*/ 0 h 2871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62913" h="287128">
                            <a:moveTo>
                              <a:pt x="231456" y="0"/>
                            </a:moveTo>
                            <a:cubicBezTo>
                              <a:pt x="334036" y="0"/>
                              <a:pt x="422049" y="55346"/>
                              <a:pt x="459645" y="134222"/>
                            </a:cubicBezTo>
                            <a:lnTo>
                              <a:pt x="462913" y="143564"/>
                            </a:lnTo>
                            <a:lnTo>
                              <a:pt x="459645" y="152906"/>
                            </a:lnTo>
                            <a:cubicBezTo>
                              <a:pt x="422049" y="231783"/>
                              <a:pt x="334036" y="287128"/>
                              <a:pt x="231456" y="287128"/>
                            </a:cubicBezTo>
                            <a:cubicBezTo>
                              <a:pt x="128877" y="287128"/>
                              <a:pt x="40863" y="231783"/>
                              <a:pt x="3268" y="152906"/>
                            </a:cubicBezTo>
                            <a:lnTo>
                              <a:pt x="0" y="143564"/>
                            </a:lnTo>
                            <a:lnTo>
                              <a:pt x="3268" y="134222"/>
                            </a:lnTo>
                            <a:cubicBezTo>
                              <a:pt x="40863" y="55346"/>
                              <a:pt x="128877" y="0"/>
                              <a:pt x="231456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050" name="楕円 1049">
                      <a:extLst>
                        <a:ext uri="{FF2B5EF4-FFF2-40B4-BE49-F238E27FC236}">
                          <a16:creationId xmlns:a16="http://schemas.microsoft.com/office/drawing/2014/main" id="{15B90258-890B-4566-BF25-1EF1B530C4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40595" y="1842625"/>
                      <a:ext cx="91324" cy="91324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51" name="楕円 1050">
                      <a:extLst>
                        <a:ext uri="{FF2B5EF4-FFF2-40B4-BE49-F238E27FC236}">
                          <a16:creationId xmlns:a16="http://schemas.microsoft.com/office/drawing/2014/main" id="{1A681967-D754-4473-8E09-9F79761CB3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63397" y="1855836"/>
                      <a:ext cx="45720" cy="4572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10" name="グループ化 1009">
                    <a:extLst>
                      <a:ext uri="{FF2B5EF4-FFF2-40B4-BE49-F238E27FC236}">
                        <a16:creationId xmlns:a16="http://schemas.microsoft.com/office/drawing/2014/main" id="{7F107D18-5752-449C-BEDB-64642793C3E7}"/>
                      </a:ext>
                    </a:extLst>
                  </p:cNvPr>
                  <p:cNvGrpSpPr/>
                  <p:nvPr/>
                </p:nvGrpSpPr>
                <p:grpSpPr>
                  <a:xfrm>
                    <a:off x="8039681" y="1790923"/>
                    <a:ext cx="259442" cy="255671"/>
                    <a:chOff x="8054435" y="1707356"/>
                    <a:chExt cx="229934" cy="226593"/>
                  </a:xfrm>
                </p:grpSpPr>
                <p:sp>
                  <p:nvSpPr>
                    <p:cNvPr id="1039" name="月 1038">
                      <a:extLst>
                        <a:ext uri="{FF2B5EF4-FFF2-40B4-BE49-F238E27FC236}">
                          <a16:creationId xmlns:a16="http://schemas.microsoft.com/office/drawing/2014/main" id="{B3F060E2-3887-4089-A183-38B2CA129E3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142103" y="1619688"/>
                      <a:ext cx="54598" cy="22993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040" name="グループ化 1039">
                      <a:extLst>
                        <a:ext uri="{FF2B5EF4-FFF2-40B4-BE49-F238E27FC236}">
                          <a16:creationId xmlns:a16="http://schemas.microsoft.com/office/drawing/2014/main" id="{B64C1C83-2958-4B83-96FA-710656A6EC8C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8054937" y="1795463"/>
                      <a:ext cx="217526" cy="134552"/>
                      <a:chOff x="7542371" y="1785793"/>
                      <a:chExt cx="269054" cy="186801"/>
                    </a:xfrm>
                  </p:grpSpPr>
                  <p:sp>
                    <p:nvSpPr>
                      <p:cNvPr id="1045" name="二等辺三角形 1044">
                        <a:extLst>
                          <a:ext uri="{FF2B5EF4-FFF2-40B4-BE49-F238E27FC236}">
                            <a16:creationId xmlns:a16="http://schemas.microsoft.com/office/drawing/2014/main" id="{B0DF7C8A-3ADC-4612-9DB3-F834E5E385BC}"/>
                          </a:ext>
                        </a:extLst>
                      </p:cNvPr>
                      <p:cNvSpPr/>
                      <p:nvPr/>
                    </p:nvSpPr>
                    <p:spPr>
                      <a:xfrm rot="18900000">
                        <a:off x="7542371" y="1785793"/>
                        <a:ext cx="45719" cy="104881"/>
                      </a:xfrm>
                      <a:prstGeom prst="triangle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46" name="フリーフォーム: 図形 1045">
                        <a:extLst>
                          <a:ext uri="{FF2B5EF4-FFF2-40B4-BE49-F238E27FC236}">
                            <a16:creationId xmlns:a16="http://schemas.microsoft.com/office/drawing/2014/main" id="{DD6FB3AB-545A-43B9-977D-E16C24CCC01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561437" y="1806390"/>
                        <a:ext cx="249988" cy="88675"/>
                      </a:xfrm>
                      <a:custGeom>
                        <a:avLst/>
                        <a:gdLst>
                          <a:gd name="connsiteX0" fmla="*/ 231456 w 462913"/>
                          <a:gd name="connsiteY0" fmla="*/ 0 h 164202"/>
                          <a:gd name="connsiteX1" fmla="*/ 459645 w 462913"/>
                          <a:gd name="connsiteY1" fmla="*/ 134222 h 164202"/>
                          <a:gd name="connsiteX2" fmla="*/ 462913 w 462913"/>
                          <a:gd name="connsiteY2" fmla="*/ 143564 h 164202"/>
                          <a:gd name="connsiteX3" fmla="*/ 459645 w 462913"/>
                          <a:gd name="connsiteY3" fmla="*/ 152906 h 164202"/>
                          <a:gd name="connsiteX4" fmla="*/ 451922 w 462913"/>
                          <a:gd name="connsiteY4" fmla="*/ 164202 h 164202"/>
                          <a:gd name="connsiteX5" fmla="*/ 422555 w 462913"/>
                          <a:gd name="connsiteY5" fmla="*/ 121249 h 164202"/>
                          <a:gd name="connsiteX6" fmla="*/ 231456 w 462913"/>
                          <a:gd name="connsiteY6" fmla="*/ 41275 h 164202"/>
                          <a:gd name="connsiteX7" fmla="*/ 40358 w 462913"/>
                          <a:gd name="connsiteY7" fmla="*/ 121249 h 164202"/>
                          <a:gd name="connsiteX8" fmla="*/ 10991 w 462913"/>
                          <a:gd name="connsiteY8" fmla="*/ 164202 h 164202"/>
                          <a:gd name="connsiteX9" fmla="*/ 3268 w 462913"/>
                          <a:gd name="connsiteY9" fmla="*/ 152906 h 164202"/>
                          <a:gd name="connsiteX10" fmla="*/ 0 w 462913"/>
                          <a:gd name="connsiteY10" fmla="*/ 143564 h 164202"/>
                          <a:gd name="connsiteX11" fmla="*/ 3268 w 462913"/>
                          <a:gd name="connsiteY11" fmla="*/ 134222 h 164202"/>
                          <a:gd name="connsiteX12" fmla="*/ 231456 w 462913"/>
                          <a:gd name="connsiteY12" fmla="*/ 0 h 16420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462913" h="164202">
                            <a:moveTo>
                              <a:pt x="231456" y="0"/>
                            </a:moveTo>
                            <a:cubicBezTo>
                              <a:pt x="334036" y="0"/>
                              <a:pt x="422049" y="55346"/>
                              <a:pt x="459645" y="134222"/>
                            </a:cubicBezTo>
                            <a:lnTo>
                              <a:pt x="462913" y="143564"/>
                            </a:lnTo>
                            <a:lnTo>
                              <a:pt x="459645" y="152906"/>
                            </a:lnTo>
                            <a:lnTo>
                              <a:pt x="451922" y="164202"/>
                            </a:lnTo>
                            <a:lnTo>
                              <a:pt x="422555" y="121249"/>
                            </a:lnTo>
                            <a:cubicBezTo>
                              <a:pt x="377132" y="72407"/>
                              <a:pt x="308391" y="41275"/>
                              <a:pt x="231456" y="41275"/>
                            </a:cubicBezTo>
                            <a:cubicBezTo>
                              <a:pt x="154522" y="41275"/>
                              <a:pt x="85781" y="72407"/>
                              <a:pt x="40358" y="121249"/>
                            </a:cubicBezTo>
                            <a:lnTo>
                              <a:pt x="10991" y="164202"/>
                            </a:lnTo>
                            <a:lnTo>
                              <a:pt x="3268" y="152906"/>
                            </a:lnTo>
                            <a:lnTo>
                              <a:pt x="0" y="143564"/>
                            </a:lnTo>
                            <a:lnTo>
                              <a:pt x="3268" y="134222"/>
                            </a:lnTo>
                            <a:cubicBezTo>
                              <a:pt x="40863" y="55346"/>
                              <a:pt x="128877" y="0"/>
                              <a:pt x="231456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47" name="フリーフォーム: 図形 1046">
                        <a:extLst>
                          <a:ext uri="{FF2B5EF4-FFF2-40B4-BE49-F238E27FC236}">
                            <a16:creationId xmlns:a16="http://schemas.microsoft.com/office/drawing/2014/main" id="{96894B61-A3A9-44C8-B7BF-64AD96F861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561437" y="1828800"/>
                        <a:ext cx="249988" cy="143794"/>
                      </a:xfrm>
                      <a:custGeom>
                        <a:avLst/>
                        <a:gdLst>
                          <a:gd name="connsiteX0" fmla="*/ 231456 w 462913"/>
                          <a:gd name="connsiteY0" fmla="*/ 0 h 287128"/>
                          <a:gd name="connsiteX1" fmla="*/ 459645 w 462913"/>
                          <a:gd name="connsiteY1" fmla="*/ 134222 h 287128"/>
                          <a:gd name="connsiteX2" fmla="*/ 462913 w 462913"/>
                          <a:gd name="connsiteY2" fmla="*/ 143564 h 287128"/>
                          <a:gd name="connsiteX3" fmla="*/ 459645 w 462913"/>
                          <a:gd name="connsiteY3" fmla="*/ 152906 h 287128"/>
                          <a:gd name="connsiteX4" fmla="*/ 231456 w 462913"/>
                          <a:gd name="connsiteY4" fmla="*/ 287128 h 287128"/>
                          <a:gd name="connsiteX5" fmla="*/ 3268 w 462913"/>
                          <a:gd name="connsiteY5" fmla="*/ 152906 h 287128"/>
                          <a:gd name="connsiteX6" fmla="*/ 0 w 462913"/>
                          <a:gd name="connsiteY6" fmla="*/ 143564 h 287128"/>
                          <a:gd name="connsiteX7" fmla="*/ 3268 w 462913"/>
                          <a:gd name="connsiteY7" fmla="*/ 134222 h 287128"/>
                          <a:gd name="connsiteX8" fmla="*/ 231456 w 462913"/>
                          <a:gd name="connsiteY8" fmla="*/ 0 h 2871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62913" h="287128">
                            <a:moveTo>
                              <a:pt x="231456" y="0"/>
                            </a:moveTo>
                            <a:cubicBezTo>
                              <a:pt x="334036" y="0"/>
                              <a:pt x="422049" y="55346"/>
                              <a:pt x="459645" y="134222"/>
                            </a:cubicBezTo>
                            <a:lnTo>
                              <a:pt x="462913" y="143564"/>
                            </a:lnTo>
                            <a:lnTo>
                              <a:pt x="459645" y="152906"/>
                            </a:lnTo>
                            <a:cubicBezTo>
                              <a:pt x="422049" y="231783"/>
                              <a:pt x="334036" y="287128"/>
                              <a:pt x="231456" y="287128"/>
                            </a:cubicBezTo>
                            <a:cubicBezTo>
                              <a:pt x="128877" y="287128"/>
                              <a:pt x="40863" y="231783"/>
                              <a:pt x="3268" y="152906"/>
                            </a:cubicBezTo>
                            <a:lnTo>
                              <a:pt x="0" y="143564"/>
                            </a:lnTo>
                            <a:lnTo>
                              <a:pt x="3268" y="134222"/>
                            </a:lnTo>
                            <a:cubicBezTo>
                              <a:pt x="40863" y="55346"/>
                              <a:pt x="128877" y="0"/>
                              <a:pt x="231456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041" name="楕円 1040">
                      <a:extLst>
                        <a:ext uri="{FF2B5EF4-FFF2-40B4-BE49-F238E27FC236}">
                          <a16:creationId xmlns:a16="http://schemas.microsoft.com/office/drawing/2014/main" id="{5B764A37-6209-4227-845C-80DBCB99A1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09702" y="1842625"/>
                      <a:ext cx="91324" cy="91324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42" name="楕円 1041">
                      <a:extLst>
                        <a:ext uri="{FF2B5EF4-FFF2-40B4-BE49-F238E27FC236}">
                          <a16:creationId xmlns:a16="http://schemas.microsoft.com/office/drawing/2014/main" id="{E5DCCD2D-2A7B-4861-AFEF-A11CA0CDCF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32504" y="1855836"/>
                      <a:ext cx="45720" cy="4572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11" name="楕円 1010">
                    <a:extLst>
                      <a:ext uri="{FF2B5EF4-FFF2-40B4-BE49-F238E27FC236}">
                        <a16:creationId xmlns:a16="http://schemas.microsoft.com/office/drawing/2014/main" id="{B7B04DF4-CC39-496F-91F2-46F30279E8C6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488999" y="1585930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2" name="楕円 1011">
                    <a:extLst>
                      <a:ext uri="{FF2B5EF4-FFF2-40B4-BE49-F238E27FC236}">
                        <a16:creationId xmlns:a16="http://schemas.microsoft.com/office/drawing/2014/main" id="{5C3E9E7C-89E0-46C5-8F0F-0D647EEB1500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8118073" y="1585930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3" name="楕円 1012">
                    <a:extLst>
                      <a:ext uri="{FF2B5EF4-FFF2-40B4-BE49-F238E27FC236}">
                        <a16:creationId xmlns:a16="http://schemas.microsoft.com/office/drawing/2014/main" id="{4F804E09-D8D5-4C38-8DCE-6F6C9F30397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611626" y="1529229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6" name="楕円 1035">
                    <a:extLst>
                      <a:ext uri="{FF2B5EF4-FFF2-40B4-BE49-F238E27FC236}">
                        <a16:creationId xmlns:a16="http://schemas.microsoft.com/office/drawing/2014/main" id="{04CBA90B-7B39-435C-AB22-C6510DECA55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969131" y="1529231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7" name="楕円 1036">
                    <a:extLst>
                      <a:ext uri="{FF2B5EF4-FFF2-40B4-BE49-F238E27FC236}">
                        <a16:creationId xmlns:a16="http://schemas.microsoft.com/office/drawing/2014/main" id="{F49819F3-5842-4E16-BDE8-0743874F3A41}"/>
                      </a:ext>
                    </a:extLst>
                  </p:cNvPr>
                  <p:cNvSpPr/>
                  <p:nvPr/>
                </p:nvSpPr>
                <p:spPr>
                  <a:xfrm flipH="1">
                    <a:off x="7622213" y="1387207"/>
                    <a:ext cx="593974" cy="17744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8" name="フリーフォーム: 図形 1037">
                    <a:extLst>
                      <a:ext uri="{FF2B5EF4-FFF2-40B4-BE49-F238E27FC236}">
                        <a16:creationId xmlns:a16="http://schemas.microsoft.com/office/drawing/2014/main" id="{50D5000F-6D60-45B4-8226-9254EAB972C7}"/>
                      </a:ext>
                    </a:extLst>
                  </p:cNvPr>
                  <p:cNvSpPr/>
                  <p:nvPr/>
                </p:nvSpPr>
                <p:spPr>
                  <a:xfrm>
                    <a:off x="7373475" y="1233204"/>
                    <a:ext cx="1087106" cy="629203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41141 w 1063644"/>
                      <a:gd name="connsiteY5" fmla="*/ 349755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68057" y="349755"/>
                          <a:pt x="541141" y="349755"/>
                        </a:cubicBezTo>
                        <a:cubicBezTo>
                          <a:pt x="314226" y="349755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63" name="四角形: 上の 2 つの角を丸める 358">
                  <a:extLst>
                    <a:ext uri="{FF2B5EF4-FFF2-40B4-BE49-F238E27FC236}">
                      <a16:creationId xmlns:a16="http://schemas.microsoft.com/office/drawing/2014/main" id="{FE4B61CE-CDD8-49DD-8841-2D869F8051EE}"/>
                    </a:ext>
                  </a:extLst>
                </p:cNvPr>
                <p:cNvSpPr/>
                <p:nvPr/>
              </p:nvSpPr>
              <p:spPr>
                <a:xfrm rot="2015421">
                  <a:off x="7324803" y="2707597"/>
                  <a:ext cx="211586" cy="723260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lgGrid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4" name="四角形: 上の 2 つの角を丸める 358">
                  <a:extLst>
                    <a:ext uri="{FF2B5EF4-FFF2-40B4-BE49-F238E27FC236}">
                      <a16:creationId xmlns:a16="http://schemas.microsoft.com/office/drawing/2014/main" id="{0C43175E-C59B-4A1E-9C93-CF9B33347D58}"/>
                    </a:ext>
                  </a:extLst>
                </p:cNvPr>
                <p:cNvSpPr/>
                <p:nvPr/>
              </p:nvSpPr>
              <p:spPr>
                <a:xfrm rot="19584579" flipH="1">
                  <a:off x="8284446" y="2707597"/>
                  <a:ext cx="211586" cy="723260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lgGrid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5" name="四角形: 上の 2 つの角を丸める 503">
                  <a:extLst>
                    <a:ext uri="{FF2B5EF4-FFF2-40B4-BE49-F238E27FC236}">
                      <a16:creationId xmlns:a16="http://schemas.microsoft.com/office/drawing/2014/main" id="{6DCD604E-E88D-43D0-8AFA-6BE30CD8281F}"/>
                    </a:ext>
                  </a:extLst>
                </p:cNvPr>
                <p:cNvSpPr/>
                <p:nvPr/>
              </p:nvSpPr>
              <p:spPr>
                <a:xfrm rot="7022295">
                  <a:off x="8303150" y="2988533"/>
                  <a:ext cx="205218" cy="479843"/>
                </a:xfrm>
                <a:custGeom>
                  <a:avLst/>
                  <a:gdLst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8" fmla="*/ 102609 w 205218"/>
                    <a:gd name="connsiteY8" fmla="*/ 0 h 479843"/>
                    <a:gd name="connsiteX0" fmla="*/ 141153 w 243762"/>
                    <a:gd name="connsiteY0" fmla="*/ 137481 h 617324"/>
                    <a:gd name="connsiteX1" fmla="*/ 141153 w 243762"/>
                    <a:gd name="connsiteY1" fmla="*/ 137481 h 617324"/>
                    <a:gd name="connsiteX2" fmla="*/ 243762 w 243762"/>
                    <a:gd name="connsiteY2" fmla="*/ 240090 h 617324"/>
                    <a:gd name="connsiteX3" fmla="*/ 243762 w 243762"/>
                    <a:gd name="connsiteY3" fmla="*/ 617324 h 617324"/>
                    <a:gd name="connsiteX4" fmla="*/ 243762 w 243762"/>
                    <a:gd name="connsiteY4" fmla="*/ 617324 h 617324"/>
                    <a:gd name="connsiteX5" fmla="*/ 38544 w 243762"/>
                    <a:gd name="connsiteY5" fmla="*/ 617324 h 617324"/>
                    <a:gd name="connsiteX6" fmla="*/ 38544 w 243762"/>
                    <a:gd name="connsiteY6" fmla="*/ 617324 h 617324"/>
                    <a:gd name="connsiteX7" fmla="*/ 38544 w 243762"/>
                    <a:gd name="connsiteY7" fmla="*/ 240090 h 617324"/>
                    <a:gd name="connsiteX8" fmla="*/ 3249 w 243762"/>
                    <a:gd name="connsiteY8" fmla="*/ 1286 h 617324"/>
                    <a:gd name="connsiteX9" fmla="*/ 141153 w 243762"/>
                    <a:gd name="connsiteY9" fmla="*/ 137481 h 617324"/>
                    <a:gd name="connsiteX0" fmla="*/ 0 w 240513"/>
                    <a:gd name="connsiteY0" fmla="*/ 1286 h 617324"/>
                    <a:gd name="connsiteX1" fmla="*/ 137904 w 240513"/>
                    <a:gd name="connsiteY1" fmla="*/ 137481 h 617324"/>
                    <a:gd name="connsiteX2" fmla="*/ 137904 w 240513"/>
                    <a:gd name="connsiteY2" fmla="*/ 137481 h 617324"/>
                    <a:gd name="connsiteX3" fmla="*/ 240513 w 240513"/>
                    <a:gd name="connsiteY3" fmla="*/ 240090 h 617324"/>
                    <a:gd name="connsiteX4" fmla="*/ 240513 w 240513"/>
                    <a:gd name="connsiteY4" fmla="*/ 617324 h 617324"/>
                    <a:gd name="connsiteX5" fmla="*/ 240513 w 240513"/>
                    <a:gd name="connsiteY5" fmla="*/ 617324 h 617324"/>
                    <a:gd name="connsiteX6" fmla="*/ 35295 w 240513"/>
                    <a:gd name="connsiteY6" fmla="*/ 617324 h 617324"/>
                    <a:gd name="connsiteX7" fmla="*/ 35295 w 240513"/>
                    <a:gd name="connsiteY7" fmla="*/ 617324 h 617324"/>
                    <a:gd name="connsiteX8" fmla="*/ 35295 w 240513"/>
                    <a:gd name="connsiteY8" fmla="*/ 240090 h 617324"/>
                    <a:gd name="connsiteX9" fmla="*/ 91440 w 240513"/>
                    <a:gd name="connsiteY9" fmla="*/ 92726 h 617324"/>
                    <a:gd name="connsiteX0" fmla="*/ 113830 w 216439"/>
                    <a:gd name="connsiteY0" fmla="*/ 65128 h 544971"/>
                    <a:gd name="connsiteX1" fmla="*/ 113830 w 216439"/>
                    <a:gd name="connsiteY1" fmla="*/ 65128 h 544971"/>
                    <a:gd name="connsiteX2" fmla="*/ 216439 w 216439"/>
                    <a:gd name="connsiteY2" fmla="*/ 167737 h 544971"/>
                    <a:gd name="connsiteX3" fmla="*/ 216439 w 216439"/>
                    <a:gd name="connsiteY3" fmla="*/ 544971 h 544971"/>
                    <a:gd name="connsiteX4" fmla="*/ 216439 w 216439"/>
                    <a:gd name="connsiteY4" fmla="*/ 544971 h 544971"/>
                    <a:gd name="connsiteX5" fmla="*/ 11221 w 216439"/>
                    <a:gd name="connsiteY5" fmla="*/ 544971 h 544971"/>
                    <a:gd name="connsiteX6" fmla="*/ 11221 w 216439"/>
                    <a:gd name="connsiteY6" fmla="*/ 544971 h 544971"/>
                    <a:gd name="connsiteX7" fmla="*/ 11221 w 216439"/>
                    <a:gd name="connsiteY7" fmla="*/ 167737 h 544971"/>
                    <a:gd name="connsiteX8" fmla="*/ 67366 w 216439"/>
                    <a:gd name="connsiteY8" fmla="*/ 20373 h 544971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5218" h="479843">
                      <a:moveTo>
                        <a:pt x="102609" y="0"/>
                      </a:moveTo>
                      <a:lnTo>
                        <a:pt x="102609" y="0"/>
                      </a:lnTo>
                      <a:cubicBezTo>
                        <a:pt x="159278" y="0"/>
                        <a:pt x="205218" y="45940"/>
                        <a:pt x="205218" y="102609"/>
                      </a:cubicBezTo>
                      <a:lnTo>
                        <a:pt x="205218" y="479843"/>
                      </a:lnTo>
                      <a:lnTo>
                        <a:pt x="205218" y="479843"/>
                      </a:lnTo>
                      <a:lnTo>
                        <a:pt x="0" y="479843"/>
                      </a:lnTo>
                      <a:lnTo>
                        <a:pt x="0" y="479843"/>
                      </a:lnTo>
                      <a:lnTo>
                        <a:pt x="0" y="102609"/>
                      </a:lnTo>
                    </a:path>
                  </a:pathLst>
                </a:custGeom>
                <a:pattFill prst="lgGrid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66" name="グループ化 965">
                  <a:extLst>
                    <a:ext uri="{FF2B5EF4-FFF2-40B4-BE49-F238E27FC236}">
                      <a16:creationId xmlns:a16="http://schemas.microsoft.com/office/drawing/2014/main" id="{7B5117B2-032A-44E2-8BD8-D645166899E9}"/>
                    </a:ext>
                  </a:extLst>
                </p:cNvPr>
                <p:cNvGrpSpPr/>
                <p:nvPr/>
              </p:nvGrpSpPr>
              <p:grpSpPr>
                <a:xfrm rot="381864">
                  <a:off x="7812989" y="2968098"/>
                  <a:ext cx="431399" cy="218885"/>
                  <a:chOff x="512012" y="2770464"/>
                  <a:chExt cx="893777" cy="408306"/>
                </a:xfrm>
              </p:grpSpPr>
              <p:sp>
                <p:nvSpPr>
                  <p:cNvPr id="979" name="四角形: 角を丸くする 978">
                    <a:extLst>
                      <a:ext uri="{FF2B5EF4-FFF2-40B4-BE49-F238E27FC236}">
                        <a16:creationId xmlns:a16="http://schemas.microsoft.com/office/drawing/2014/main" id="{A2CC3C09-C569-4EBC-9DBB-83C56DB9BB15}"/>
                      </a:ext>
                    </a:extLst>
                  </p:cNvPr>
                  <p:cNvSpPr/>
                  <p:nvPr/>
                </p:nvSpPr>
                <p:spPr>
                  <a:xfrm>
                    <a:off x="892650" y="2833688"/>
                    <a:ext cx="513139" cy="345082"/>
                  </a:xfrm>
                  <a:prstGeom prst="roundRect">
                    <a:avLst>
                      <a:gd name="adj" fmla="val 42347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980" name="グループ化 979">
                    <a:extLst>
                      <a:ext uri="{FF2B5EF4-FFF2-40B4-BE49-F238E27FC236}">
                        <a16:creationId xmlns:a16="http://schemas.microsoft.com/office/drawing/2014/main" id="{C0E30C1A-4775-412C-8906-AFDBAC177249}"/>
                      </a:ext>
                    </a:extLst>
                  </p:cNvPr>
                  <p:cNvGrpSpPr/>
                  <p:nvPr/>
                </p:nvGrpSpPr>
                <p:grpSpPr>
                  <a:xfrm>
                    <a:off x="666594" y="2770464"/>
                    <a:ext cx="366097" cy="136226"/>
                    <a:chOff x="590394" y="2794273"/>
                    <a:chExt cx="407435" cy="151608"/>
                  </a:xfrm>
                </p:grpSpPr>
                <p:sp>
                  <p:nvSpPr>
                    <p:cNvPr id="991" name="四角形: 角を丸くする 506">
                      <a:extLst>
                        <a:ext uri="{FF2B5EF4-FFF2-40B4-BE49-F238E27FC236}">
                          <a16:creationId xmlns:a16="http://schemas.microsoft.com/office/drawing/2014/main" id="{032C9C6C-D51C-4EB8-BB97-B8ADAAF1E2DA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6120" y="2844601"/>
                      <a:ext cx="281709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92" name="四角形: 角を丸くする 455">
                      <a:extLst>
                        <a:ext uri="{FF2B5EF4-FFF2-40B4-BE49-F238E27FC236}">
                          <a16:creationId xmlns:a16="http://schemas.microsoft.com/office/drawing/2014/main" id="{3B03B3C8-D9F9-4F10-8B95-707F83DE0FD8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81" name="グループ化 980">
                    <a:extLst>
                      <a:ext uri="{FF2B5EF4-FFF2-40B4-BE49-F238E27FC236}">
                        <a16:creationId xmlns:a16="http://schemas.microsoft.com/office/drawing/2014/main" id="{AF2A3155-011C-47EF-B11F-55E19A68F398}"/>
                      </a:ext>
                    </a:extLst>
                  </p:cNvPr>
                  <p:cNvGrpSpPr/>
                  <p:nvPr/>
                </p:nvGrpSpPr>
                <p:grpSpPr>
                  <a:xfrm>
                    <a:off x="577904" y="2814839"/>
                    <a:ext cx="443574" cy="154445"/>
                    <a:chOff x="590394" y="2794273"/>
                    <a:chExt cx="443574" cy="154445"/>
                  </a:xfrm>
                </p:grpSpPr>
                <p:sp>
                  <p:nvSpPr>
                    <p:cNvPr id="989" name="四角形: 角を丸くする 506">
                      <a:extLst>
                        <a:ext uri="{FF2B5EF4-FFF2-40B4-BE49-F238E27FC236}">
                          <a16:creationId xmlns:a16="http://schemas.microsoft.com/office/drawing/2014/main" id="{CF28AF1D-AAC0-4E7C-8462-2642F466C28F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5898" y="2847438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90" name="四角形: 角を丸くする 455">
                      <a:extLst>
                        <a:ext uri="{FF2B5EF4-FFF2-40B4-BE49-F238E27FC236}">
                          <a16:creationId xmlns:a16="http://schemas.microsoft.com/office/drawing/2014/main" id="{6E9440F5-1B96-4422-9695-7CA674E4BB5D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82" name="グループ化 981">
                    <a:extLst>
                      <a:ext uri="{FF2B5EF4-FFF2-40B4-BE49-F238E27FC236}">
                        <a16:creationId xmlns:a16="http://schemas.microsoft.com/office/drawing/2014/main" id="{F4D2B457-F60C-4FB6-A62C-651EDEF53CCB}"/>
                      </a:ext>
                    </a:extLst>
                  </p:cNvPr>
                  <p:cNvGrpSpPr/>
                  <p:nvPr/>
                </p:nvGrpSpPr>
                <p:grpSpPr>
                  <a:xfrm>
                    <a:off x="512012" y="2883050"/>
                    <a:ext cx="443574" cy="154445"/>
                    <a:chOff x="514195" y="2884760"/>
                    <a:chExt cx="443574" cy="154445"/>
                  </a:xfrm>
                </p:grpSpPr>
                <p:sp>
                  <p:nvSpPr>
                    <p:cNvPr id="987" name="四角形: 角を丸くする 506">
                      <a:extLst>
                        <a:ext uri="{FF2B5EF4-FFF2-40B4-BE49-F238E27FC236}">
                          <a16:creationId xmlns:a16="http://schemas.microsoft.com/office/drawing/2014/main" id="{53BC2526-8DC0-4734-A773-75164B9C250B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39699" y="2937925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88" name="四角形: 角を丸くする 455">
                      <a:extLst>
                        <a:ext uri="{FF2B5EF4-FFF2-40B4-BE49-F238E27FC236}">
                          <a16:creationId xmlns:a16="http://schemas.microsoft.com/office/drawing/2014/main" id="{74FF5CF1-C8BC-4724-85E1-D137A80D0FCA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14195" y="2884760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83" name="グループ化 982">
                    <a:extLst>
                      <a:ext uri="{FF2B5EF4-FFF2-40B4-BE49-F238E27FC236}">
                        <a16:creationId xmlns:a16="http://schemas.microsoft.com/office/drawing/2014/main" id="{50628CE9-3F52-4C46-ABAE-D8E5BDF5D66E}"/>
                      </a:ext>
                    </a:extLst>
                  </p:cNvPr>
                  <p:cNvGrpSpPr/>
                  <p:nvPr/>
                </p:nvGrpSpPr>
                <p:grpSpPr>
                  <a:xfrm rot="21279620">
                    <a:off x="545750" y="2913438"/>
                    <a:ext cx="429219" cy="176759"/>
                    <a:chOff x="538103" y="2829063"/>
                    <a:chExt cx="429219" cy="176759"/>
                  </a:xfrm>
                </p:grpSpPr>
                <p:sp>
                  <p:nvSpPr>
                    <p:cNvPr id="985" name="四角形: 角を丸くする 506">
                      <a:extLst>
                        <a:ext uri="{FF2B5EF4-FFF2-40B4-BE49-F238E27FC236}">
                          <a16:creationId xmlns:a16="http://schemas.microsoft.com/office/drawing/2014/main" id="{E23B9215-4BFB-4AD1-9F9C-271E9395629A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49253" y="2904543"/>
                      <a:ext cx="318069" cy="101279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86" name="四角形: 角を丸くする 455">
                      <a:extLst>
                        <a:ext uri="{FF2B5EF4-FFF2-40B4-BE49-F238E27FC236}">
                          <a16:creationId xmlns:a16="http://schemas.microsoft.com/office/drawing/2014/main" id="{B5368FE9-45B1-4159-B65F-E8AE028A9410}"/>
                        </a:ext>
                      </a:extLst>
                    </p:cNvPr>
                    <p:cNvSpPr/>
                    <p:nvPr/>
                  </p:nvSpPr>
                  <p:spPr>
                    <a:xfrm rot="2454095">
                      <a:off x="538103" y="2829063"/>
                      <a:ext cx="196472" cy="103947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84" name="楕円 983">
                    <a:extLst>
                      <a:ext uri="{FF2B5EF4-FFF2-40B4-BE49-F238E27FC236}">
                        <a16:creationId xmlns:a16="http://schemas.microsoft.com/office/drawing/2014/main" id="{F72D171D-A48B-46C9-A41A-9733D6EEC23A}"/>
                      </a:ext>
                    </a:extLst>
                  </p:cNvPr>
                  <p:cNvSpPr/>
                  <p:nvPr/>
                </p:nvSpPr>
                <p:spPr>
                  <a:xfrm>
                    <a:off x="943865" y="2847288"/>
                    <a:ext cx="189239" cy="27043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67" name="グループ化 966">
                  <a:extLst>
                    <a:ext uri="{FF2B5EF4-FFF2-40B4-BE49-F238E27FC236}">
                      <a16:creationId xmlns:a16="http://schemas.microsoft.com/office/drawing/2014/main" id="{495AE8AE-CE17-46B5-A262-73EA6C8D2744}"/>
                    </a:ext>
                  </a:extLst>
                </p:cNvPr>
                <p:cNvGrpSpPr/>
                <p:nvPr/>
              </p:nvGrpSpPr>
              <p:grpSpPr>
                <a:xfrm rot="19365346">
                  <a:off x="7877667" y="2751354"/>
                  <a:ext cx="206346" cy="376365"/>
                  <a:chOff x="3161486" y="3471945"/>
                  <a:chExt cx="513532" cy="826769"/>
                </a:xfrm>
              </p:grpSpPr>
              <p:sp>
                <p:nvSpPr>
                  <p:cNvPr id="975" name="四角形: 角を丸くする 974">
                    <a:extLst>
                      <a:ext uri="{FF2B5EF4-FFF2-40B4-BE49-F238E27FC236}">
                        <a16:creationId xmlns:a16="http://schemas.microsoft.com/office/drawing/2014/main" id="{8D1BD3E0-8E6B-4878-AFAE-E69B7E04DE23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6" name="四角形: 角を丸くする 975">
                    <a:extLst>
                      <a:ext uri="{FF2B5EF4-FFF2-40B4-BE49-F238E27FC236}">
                        <a16:creationId xmlns:a16="http://schemas.microsoft.com/office/drawing/2014/main" id="{274635F7-8468-49F7-818D-059EE468EFC9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7" name="四角形: 角を丸くする 976">
                    <a:extLst>
                      <a:ext uri="{FF2B5EF4-FFF2-40B4-BE49-F238E27FC236}">
                        <a16:creationId xmlns:a16="http://schemas.microsoft.com/office/drawing/2014/main" id="{DC4BB281-F6CB-4B99-9B80-CB2D26F09F4A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8" name="四角形: 角を丸くする 977">
                    <a:extLst>
                      <a:ext uri="{FF2B5EF4-FFF2-40B4-BE49-F238E27FC236}">
                        <a16:creationId xmlns:a16="http://schemas.microsoft.com/office/drawing/2014/main" id="{7D96664E-9B6E-428B-9FD1-E06BB16F11DA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68" name="四角形: 角を丸くする 455">
                  <a:extLst>
                    <a:ext uri="{FF2B5EF4-FFF2-40B4-BE49-F238E27FC236}">
                      <a16:creationId xmlns:a16="http://schemas.microsoft.com/office/drawing/2014/main" id="{871F349B-A945-4DF6-9FD2-67BBB4D7CE1F}"/>
                    </a:ext>
                  </a:extLst>
                </p:cNvPr>
                <p:cNvSpPr/>
                <p:nvPr/>
              </p:nvSpPr>
              <p:spPr>
                <a:xfrm rot="2260007">
                  <a:off x="7965789" y="3089589"/>
                  <a:ext cx="103814" cy="71865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9" name="四角形: 角を丸くする 455">
                  <a:extLst>
                    <a:ext uri="{FF2B5EF4-FFF2-40B4-BE49-F238E27FC236}">
                      <a16:creationId xmlns:a16="http://schemas.microsoft.com/office/drawing/2014/main" id="{060CE041-D639-4557-AD47-0766CA7A475D}"/>
                    </a:ext>
                  </a:extLst>
                </p:cNvPr>
                <p:cNvSpPr/>
                <p:nvPr/>
              </p:nvSpPr>
              <p:spPr>
                <a:xfrm rot="4204350">
                  <a:off x="7937213" y="3037203"/>
                  <a:ext cx="103814" cy="71865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70" name="グループ化 969">
                  <a:extLst>
                    <a:ext uri="{FF2B5EF4-FFF2-40B4-BE49-F238E27FC236}">
                      <a16:creationId xmlns:a16="http://schemas.microsoft.com/office/drawing/2014/main" id="{78C608F4-3B34-4531-BB9A-48F6BE759B51}"/>
                    </a:ext>
                  </a:extLst>
                </p:cNvPr>
                <p:cNvGrpSpPr/>
                <p:nvPr/>
              </p:nvGrpSpPr>
              <p:grpSpPr>
                <a:xfrm>
                  <a:off x="7168145" y="2757378"/>
                  <a:ext cx="654880" cy="579436"/>
                  <a:chOff x="1274578" y="2757378"/>
                  <a:chExt cx="654880" cy="579436"/>
                </a:xfrm>
              </p:grpSpPr>
              <p:sp>
                <p:nvSpPr>
                  <p:cNvPr id="973" name="四角形: 上の 2 つの角を丸める 529">
                    <a:extLst>
                      <a:ext uri="{FF2B5EF4-FFF2-40B4-BE49-F238E27FC236}">
                        <a16:creationId xmlns:a16="http://schemas.microsoft.com/office/drawing/2014/main" id="{FB7E19E4-6950-443E-8CE1-5926A12B91FE}"/>
                      </a:ext>
                    </a:extLst>
                  </p:cNvPr>
                  <p:cNvSpPr/>
                  <p:nvPr/>
                </p:nvSpPr>
                <p:spPr>
                  <a:xfrm rot="14211595">
                    <a:off x="1374034" y="3036840"/>
                    <a:ext cx="200518" cy="399430"/>
                  </a:xfrm>
                  <a:custGeom>
                    <a:avLst/>
                    <a:gdLst>
                      <a:gd name="connsiteX0" fmla="*/ 100259 w 200517"/>
                      <a:gd name="connsiteY0" fmla="*/ 0 h 399430"/>
                      <a:gd name="connsiteX1" fmla="*/ 100259 w 200517"/>
                      <a:gd name="connsiteY1" fmla="*/ 0 h 399430"/>
                      <a:gd name="connsiteX2" fmla="*/ 200518 w 200517"/>
                      <a:gd name="connsiteY2" fmla="*/ 100259 h 399430"/>
                      <a:gd name="connsiteX3" fmla="*/ 200517 w 200517"/>
                      <a:gd name="connsiteY3" fmla="*/ 399430 h 399430"/>
                      <a:gd name="connsiteX4" fmla="*/ 200517 w 200517"/>
                      <a:gd name="connsiteY4" fmla="*/ 399430 h 399430"/>
                      <a:gd name="connsiteX5" fmla="*/ 0 w 200517"/>
                      <a:gd name="connsiteY5" fmla="*/ 399430 h 399430"/>
                      <a:gd name="connsiteX6" fmla="*/ 0 w 200517"/>
                      <a:gd name="connsiteY6" fmla="*/ 399430 h 399430"/>
                      <a:gd name="connsiteX7" fmla="*/ 0 w 200517"/>
                      <a:gd name="connsiteY7" fmla="*/ 100259 h 399430"/>
                      <a:gd name="connsiteX8" fmla="*/ 100259 w 200517"/>
                      <a:gd name="connsiteY8" fmla="*/ 0 h 399430"/>
                      <a:gd name="connsiteX0" fmla="*/ 100259 w 298483"/>
                      <a:gd name="connsiteY0" fmla="*/ 50416 h 449846"/>
                      <a:gd name="connsiteX1" fmla="*/ 100259 w 298483"/>
                      <a:gd name="connsiteY1" fmla="*/ 50416 h 449846"/>
                      <a:gd name="connsiteX2" fmla="*/ 296552 w 298483"/>
                      <a:gd name="connsiteY2" fmla="*/ 2544 h 449846"/>
                      <a:gd name="connsiteX3" fmla="*/ 200518 w 298483"/>
                      <a:gd name="connsiteY3" fmla="*/ 150675 h 449846"/>
                      <a:gd name="connsiteX4" fmla="*/ 200517 w 298483"/>
                      <a:gd name="connsiteY4" fmla="*/ 449846 h 449846"/>
                      <a:gd name="connsiteX5" fmla="*/ 200517 w 298483"/>
                      <a:gd name="connsiteY5" fmla="*/ 449846 h 449846"/>
                      <a:gd name="connsiteX6" fmla="*/ 0 w 298483"/>
                      <a:gd name="connsiteY6" fmla="*/ 449846 h 449846"/>
                      <a:gd name="connsiteX7" fmla="*/ 0 w 298483"/>
                      <a:gd name="connsiteY7" fmla="*/ 449846 h 449846"/>
                      <a:gd name="connsiteX8" fmla="*/ 0 w 298483"/>
                      <a:gd name="connsiteY8" fmla="*/ 150675 h 449846"/>
                      <a:gd name="connsiteX9" fmla="*/ 100259 w 298483"/>
                      <a:gd name="connsiteY9" fmla="*/ 50416 h 449846"/>
                      <a:gd name="connsiteX0" fmla="*/ 296552 w 387992"/>
                      <a:gd name="connsiteY0" fmla="*/ 0 h 447302"/>
                      <a:gd name="connsiteX1" fmla="*/ 200518 w 387992"/>
                      <a:gd name="connsiteY1" fmla="*/ 148131 h 447302"/>
                      <a:gd name="connsiteX2" fmla="*/ 200517 w 387992"/>
                      <a:gd name="connsiteY2" fmla="*/ 447302 h 447302"/>
                      <a:gd name="connsiteX3" fmla="*/ 200517 w 387992"/>
                      <a:gd name="connsiteY3" fmla="*/ 447302 h 447302"/>
                      <a:gd name="connsiteX4" fmla="*/ 0 w 387992"/>
                      <a:gd name="connsiteY4" fmla="*/ 447302 h 447302"/>
                      <a:gd name="connsiteX5" fmla="*/ 0 w 387992"/>
                      <a:gd name="connsiteY5" fmla="*/ 447302 h 447302"/>
                      <a:gd name="connsiteX6" fmla="*/ 0 w 387992"/>
                      <a:gd name="connsiteY6" fmla="*/ 148131 h 447302"/>
                      <a:gd name="connsiteX7" fmla="*/ 100259 w 387992"/>
                      <a:gd name="connsiteY7" fmla="*/ 47872 h 447302"/>
                      <a:gd name="connsiteX8" fmla="*/ 100259 w 387992"/>
                      <a:gd name="connsiteY8" fmla="*/ 47872 h 447302"/>
                      <a:gd name="connsiteX9" fmla="*/ 387992 w 387992"/>
                      <a:gd name="connsiteY9" fmla="*/ 91440 h 447302"/>
                      <a:gd name="connsiteX0" fmla="*/ 296552 w 298483"/>
                      <a:gd name="connsiteY0" fmla="*/ 0 h 447302"/>
                      <a:gd name="connsiteX1" fmla="*/ 200518 w 298483"/>
                      <a:gd name="connsiteY1" fmla="*/ 148131 h 447302"/>
                      <a:gd name="connsiteX2" fmla="*/ 200517 w 298483"/>
                      <a:gd name="connsiteY2" fmla="*/ 447302 h 447302"/>
                      <a:gd name="connsiteX3" fmla="*/ 200517 w 298483"/>
                      <a:gd name="connsiteY3" fmla="*/ 447302 h 447302"/>
                      <a:gd name="connsiteX4" fmla="*/ 0 w 298483"/>
                      <a:gd name="connsiteY4" fmla="*/ 447302 h 447302"/>
                      <a:gd name="connsiteX5" fmla="*/ 0 w 298483"/>
                      <a:gd name="connsiteY5" fmla="*/ 447302 h 447302"/>
                      <a:gd name="connsiteX6" fmla="*/ 0 w 298483"/>
                      <a:gd name="connsiteY6" fmla="*/ 148131 h 447302"/>
                      <a:gd name="connsiteX7" fmla="*/ 100259 w 298483"/>
                      <a:gd name="connsiteY7" fmla="*/ 47872 h 447302"/>
                      <a:gd name="connsiteX8" fmla="*/ 100259 w 298483"/>
                      <a:gd name="connsiteY8" fmla="*/ 47872 h 447302"/>
                      <a:gd name="connsiteX0" fmla="*/ 200518 w 200518"/>
                      <a:gd name="connsiteY0" fmla="*/ 100259 h 399430"/>
                      <a:gd name="connsiteX1" fmla="*/ 200517 w 200518"/>
                      <a:gd name="connsiteY1" fmla="*/ 399430 h 399430"/>
                      <a:gd name="connsiteX2" fmla="*/ 200517 w 200518"/>
                      <a:gd name="connsiteY2" fmla="*/ 399430 h 399430"/>
                      <a:gd name="connsiteX3" fmla="*/ 0 w 200518"/>
                      <a:gd name="connsiteY3" fmla="*/ 399430 h 399430"/>
                      <a:gd name="connsiteX4" fmla="*/ 0 w 200518"/>
                      <a:gd name="connsiteY4" fmla="*/ 399430 h 399430"/>
                      <a:gd name="connsiteX5" fmla="*/ 0 w 200518"/>
                      <a:gd name="connsiteY5" fmla="*/ 100259 h 399430"/>
                      <a:gd name="connsiteX6" fmla="*/ 100259 w 200518"/>
                      <a:gd name="connsiteY6" fmla="*/ 0 h 399430"/>
                      <a:gd name="connsiteX7" fmla="*/ 100259 w 200518"/>
                      <a:gd name="connsiteY7" fmla="*/ 0 h 399430"/>
                      <a:gd name="connsiteX0" fmla="*/ 200518 w 200518"/>
                      <a:gd name="connsiteY0" fmla="*/ 100259 h 399430"/>
                      <a:gd name="connsiteX1" fmla="*/ 200517 w 200518"/>
                      <a:gd name="connsiteY1" fmla="*/ 399430 h 399430"/>
                      <a:gd name="connsiteX2" fmla="*/ 200517 w 200518"/>
                      <a:gd name="connsiteY2" fmla="*/ 399430 h 399430"/>
                      <a:gd name="connsiteX3" fmla="*/ 0 w 200518"/>
                      <a:gd name="connsiteY3" fmla="*/ 399430 h 399430"/>
                      <a:gd name="connsiteX4" fmla="*/ 0 w 200518"/>
                      <a:gd name="connsiteY4" fmla="*/ 399430 h 399430"/>
                      <a:gd name="connsiteX5" fmla="*/ 0 w 200518"/>
                      <a:gd name="connsiteY5" fmla="*/ 100259 h 399430"/>
                      <a:gd name="connsiteX6" fmla="*/ 100259 w 200518"/>
                      <a:gd name="connsiteY6" fmla="*/ 0 h 399430"/>
                      <a:gd name="connsiteX7" fmla="*/ 100259 w 200518"/>
                      <a:gd name="connsiteY7" fmla="*/ 0 h 399430"/>
                      <a:gd name="connsiteX0" fmla="*/ 200518 w 200518"/>
                      <a:gd name="connsiteY0" fmla="*/ 100259 h 399430"/>
                      <a:gd name="connsiteX1" fmla="*/ 200517 w 200518"/>
                      <a:gd name="connsiteY1" fmla="*/ 399430 h 399430"/>
                      <a:gd name="connsiteX2" fmla="*/ 200517 w 200518"/>
                      <a:gd name="connsiteY2" fmla="*/ 399430 h 399430"/>
                      <a:gd name="connsiteX3" fmla="*/ 0 w 200518"/>
                      <a:gd name="connsiteY3" fmla="*/ 399430 h 399430"/>
                      <a:gd name="connsiteX4" fmla="*/ 0 w 200518"/>
                      <a:gd name="connsiteY4" fmla="*/ 399430 h 399430"/>
                      <a:gd name="connsiteX5" fmla="*/ 0 w 200518"/>
                      <a:gd name="connsiteY5" fmla="*/ 100259 h 399430"/>
                      <a:gd name="connsiteX6" fmla="*/ 100259 w 200518"/>
                      <a:gd name="connsiteY6" fmla="*/ 0 h 399430"/>
                      <a:gd name="connsiteX7" fmla="*/ 100259 w 200518"/>
                      <a:gd name="connsiteY7" fmla="*/ 0 h 399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00518" h="399430">
                        <a:moveTo>
                          <a:pt x="200518" y="100259"/>
                        </a:moveTo>
                        <a:cubicBezTo>
                          <a:pt x="200518" y="199983"/>
                          <a:pt x="200517" y="299706"/>
                          <a:pt x="200517" y="399430"/>
                        </a:cubicBezTo>
                        <a:lnTo>
                          <a:pt x="200517" y="399430"/>
                        </a:lnTo>
                        <a:lnTo>
                          <a:pt x="0" y="399430"/>
                        </a:lnTo>
                        <a:lnTo>
                          <a:pt x="0" y="399430"/>
                        </a:lnTo>
                        <a:lnTo>
                          <a:pt x="0" y="100259"/>
                        </a:lnTo>
                        <a:cubicBezTo>
                          <a:pt x="0" y="44887"/>
                          <a:pt x="44887" y="0"/>
                          <a:pt x="100259" y="0"/>
                        </a:cubicBezTo>
                        <a:lnTo>
                          <a:pt x="100259" y="0"/>
                        </a:lnTo>
                      </a:path>
                    </a:pathLst>
                  </a:custGeom>
                  <a:pattFill prst="lgGrid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4" name="フリーフォーム: 図形 973">
                    <a:extLst>
                      <a:ext uri="{FF2B5EF4-FFF2-40B4-BE49-F238E27FC236}">
                        <a16:creationId xmlns:a16="http://schemas.microsoft.com/office/drawing/2014/main" id="{ECA41394-318C-4D25-A05C-AE531E1FF9F5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1772992" y="2879343"/>
                    <a:ext cx="278431" cy="34501"/>
                  </a:xfrm>
                  <a:custGeom>
                    <a:avLst/>
                    <a:gdLst>
                      <a:gd name="connsiteX0" fmla="*/ 50813 w 629558"/>
                      <a:gd name="connsiteY0" fmla="*/ 0 h 78009"/>
                      <a:gd name="connsiteX1" fmla="*/ 578745 w 629558"/>
                      <a:gd name="connsiteY1" fmla="*/ 0 h 78009"/>
                      <a:gd name="connsiteX2" fmla="*/ 629558 w 629558"/>
                      <a:gd name="connsiteY2" fmla="*/ 50813 h 78009"/>
                      <a:gd name="connsiteX3" fmla="*/ 629558 w 629558"/>
                      <a:gd name="connsiteY3" fmla="*/ 78009 h 78009"/>
                      <a:gd name="connsiteX4" fmla="*/ 0 w 629558"/>
                      <a:gd name="connsiteY4" fmla="*/ 78009 h 78009"/>
                      <a:gd name="connsiteX5" fmla="*/ 0 w 629558"/>
                      <a:gd name="connsiteY5" fmla="*/ 50813 h 78009"/>
                      <a:gd name="connsiteX6" fmla="*/ 50813 w 629558"/>
                      <a:gd name="connsiteY6" fmla="*/ 0 h 78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29558" h="78009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78009"/>
                        </a:lnTo>
                        <a:lnTo>
                          <a:pt x="0" y="78009"/>
                        </a:ln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pattFill prst="lgGrid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71" name="フリーフォーム: 図形 970">
                  <a:extLst>
                    <a:ext uri="{FF2B5EF4-FFF2-40B4-BE49-F238E27FC236}">
                      <a16:creationId xmlns:a16="http://schemas.microsoft.com/office/drawing/2014/main" id="{A5971950-C290-4279-98DD-1756C7637947}"/>
                    </a:ext>
                  </a:extLst>
                </p:cNvPr>
                <p:cNvSpPr/>
                <p:nvPr/>
              </p:nvSpPr>
              <p:spPr>
                <a:xfrm rot="3278706">
                  <a:off x="7463517" y="2792268"/>
                  <a:ext cx="278431" cy="492063"/>
                </a:xfrm>
                <a:custGeom>
                  <a:avLst/>
                  <a:gdLst>
                    <a:gd name="connsiteX0" fmla="*/ 50813 w 629558"/>
                    <a:gd name="connsiteY0" fmla="*/ 0 h 1112600"/>
                    <a:gd name="connsiteX1" fmla="*/ 578745 w 629558"/>
                    <a:gd name="connsiteY1" fmla="*/ 0 h 1112600"/>
                    <a:gd name="connsiteX2" fmla="*/ 629558 w 629558"/>
                    <a:gd name="connsiteY2" fmla="*/ 50813 h 1112600"/>
                    <a:gd name="connsiteX3" fmla="*/ 629558 w 629558"/>
                    <a:gd name="connsiteY3" fmla="*/ 152437 h 1112600"/>
                    <a:gd name="connsiteX4" fmla="*/ 477121 w 629558"/>
                    <a:gd name="connsiteY4" fmla="*/ 304874 h 1112600"/>
                    <a:gd name="connsiteX5" fmla="*/ 422241 w 629558"/>
                    <a:gd name="connsiteY5" fmla="*/ 304874 h 1112600"/>
                    <a:gd name="connsiteX6" fmla="*/ 429534 w 629558"/>
                    <a:gd name="connsiteY6" fmla="*/ 322482 h 1112600"/>
                    <a:gd name="connsiteX7" fmla="*/ 429534 w 629558"/>
                    <a:gd name="connsiteY7" fmla="*/ 997845 h 1112600"/>
                    <a:gd name="connsiteX8" fmla="*/ 314779 w 629558"/>
                    <a:gd name="connsiteY8" fmla="*/ 1112600 h 1112600"/>
                    <a:gd name="connsiteX9" fmla="*/ 200024 w 629558"/>
                    <a:gd name="connsiteY9" fmla="*/ 997845 h 1112600"/>
                    <a:gd name="connsiteX10" fmla="*/ 200024 w 629558"/>
                    <a:gd name="connsiteY10" fmla="*/ 322482 h 1112600"/>
                    <a:gd name="connsiteX11" fmla="*/ 207317 w 629558"/>
                    <a:gd name="connsiteY11" fmla="*/ 304874 h 1112600"/>
                    <a:gd name="connsiteX12" fmla="*/ 152437 w 629558"/>
                    <a:gd name="connsiteY12" fmla="*/ 304874 h 1112600"/>
                    <a:gd name="connsiteX13" fmla="*/ 0 w 629558"/>
                    <a:gd name="connsiteY13" fmla="*/ 152437 h 1112600"/>
                    <a:gd name="connsiteX14" fmla="*/ 0 w 629558"/>
                    <a:gd name="connsiteY14" fmla="*/ 50813 h 1112600"/>
                    <a:gd name="connsiteX15" fmla="*/ 50813 w 629558"/>
                    <a:gd name="connsiteY15" fmla="*/ 0 h 1112600"/>
                    <a:gd name="connsiteX0" fmla="*/ 50813 w 629558"/>
                    <a:gd name="connsiteY0" fmla="*/ 0 h 1112600"/>
                    <a:gd name="connsiteX1" fmla="*/ 578745 w 629558"/>
                    <a:gd name="connsiteY1" fmla="*/ 0 h 1112600"/>
                    <a:gd name="connsiteX2" fmla="*/ 629558 w 629558"/>
                    <a:gd name="connsiteY2" fmla="*/ 50813 h 1112600"/>
                    <a:gd name="connsiteX3" fmla="*/ 629558 w 629558"/>
                    <a:gd name="connsiteY3" fmla="*/ 152437 h 1112600"/>
                    <a:gd name="connsiteX4" fmla="*/ 477121 w 629558"/>
                    <a:gd name="connsiteY4" fmla="*/ 304874 h 1112600"/>
                    <a:gd name="connsiteX5" fmla="*/ 422241 w 629558"/>
                    <a:gd name="connsiteY5" fmla="*/ 304874 h 1112600"/>
                    <a:gd name="connsiteX6" fmla="*/ 429534 w 629558"/>
                    <a:gd name="connsiteY6" fmla="*/ 322482 h 1112600"/>
                    <a:gd name="connsiteX7" fmla="*/ 429534 w 629558"/>
                    <a:gd name="connsiteY7" fmla="*/ 997845 h 1112600"/>
                    <a:gd name="connsiteX8" fmla="*/ 314779 w 629558"/>
                    <a:gd name="connsiteY8" fmla="*/ 1112600 h 1112600"/>
                    <a:gd name="connsiteX9" fmla="*/ 200024 w 629558"/>
                    <a:gd name="connsiteY9" fmla="*/ 997845 h 1112600"/>
                    <a:gd name="connsiteX10" fmla="*/ 200024 w 629558"/>
                    <a:gd name="connsiteY10" fmla="*/ 322482 h 1112600"/>
                    <a:gd name="connsiteX11" fmla="*/ 152437 w 629558"/>
                    <a:gd name="connsiteY11" fmla="*/ 304874 h 1112600"/>
                    <a:gd name="connsiteX12" fmla="*/ 0 w 629558"/>
                    <a:gd name="connsiteY12" fmla="*/ 152437 h 1112600"/>
                    <a:gd name="connsiteX13" fmla="*/ 0 w 629558"/>
                    <a:gd name="connsiteY13" fmla="*/ 50813 h 1112600"/>
                    <a:gd name="connsiteX14" fmla="*/ 50813 w 629558"/>
                    <a:gd name="connsiteY14" fmla="*/ 0 h 1112600"/>
                    <a:gd name="connsiteX0" fmla="*/ 50813 w 629558"/>
                    <a:gd name="connsiteY0" fmla="*/ 0 h 1112600"/>
                    <a:gd name="connsiteX1" fmla="*/ 578745 w 629558"/>
                    <a:gd name="connsiteY1" fmla="*/ 0 h 1112600"/>
                    <a:gd name="connsiteX2" fmla="*/ 629558 w 629558"/>
                    <a:gd name="connsiteY2" fmla="*/ 50813 h 1112600"/>
                    <a:gd name="connsiteX3" fmla="*/ 629558 w 629558"/>
                    <a:gd name="connsiteY3" fmla="*/ 152437 h 1112600"/>
                    <a:gd name="connsiteX4" fmla="*/ 477121 w 629558"/>
                    <a:gd name="connsiteY4" fmla="*/ 304874 h 1112600"/>
                    <a:gd name="connsiteX5" fmla="*/ 429534 w 629558"/>
                    <a:gd name="connsiteY5" fmla="*/ 322482 h 1112600"/>
                    <a:gd name="connsiteX6" fmla="*/ 429534 w 629558"/>
                    <a:gd name="connsiteY6" fmla="*/ 997845 h 1112600"/>
                    <a:gd name="connsiteX7" fmla="*/ 314779 w 629558"/>
                    <a:gd name="connsiteY7" fmla="*/ 1112600 h 1112600"/>
                    <a:gd name="connsiteX8" fmla="*/ 200024 w 629558"/>
                    <a:gd name="connsiteY8" fmla="*/ 997845 h 1112600"/>
                    <a:gd name="connsiteX9" fmla="*/ 200024 w 629558"/>
                    <a:gd name="connsiteY9" fmla="*/ 322482 h 1112600"/>
                    <a:gd name="connsiteX10" fmla="*/ 152437 w 629558"/>
                    <a:gd name="connsiteY10" fmla="*/ 304874 h 1112600"/>
                    <a:gd name="connsiteX11" fmla="*/ 0 w 629558"/>
                    <a:gd name="connsiteY11" fmla="*/ 152437 h 1112600"/>
                    <a:gd name="connsiteX12" fmla="*/ 0 w 629558"/>
                    <a:gd name="connsiteY12" fmla="*/ 50813 h 1112600"/>
                    <a:gd name="connsiteX13" fmla="*/ 50813 w 629558"/>
                    <a:gd name="connsiteY13" fmla="*/ 0 h 1112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29558" h="1112600">
                      <a:moveTo>
                        <a:pt x="50813" y="0"/>
                      </a:moveTo>
                      <a:lnTo>
                        <a:pt x="578745" y="0"/>
                      </a:lnTo>
                      <a:cubicBezTo>
                        <a:pt x="606808" y="0"/>
                        <a:pt x="629558" y="22750"/>
                        <a:pt x="629558" y="50813"/>
                      </a:cubicBezTo>
                      <a:lnTo>
                        <a:pt x="629558" y="152437"/>
                      </a:lnTo>
                      <a:cubicBezTo>
                        <a:pt x="629558" y="236626"/>
                        <a:pt x="561310" y="304874"/>
                        <a:pt x="477121" y="304874"/>
                      </a:cubicBezTo>
                      <a:lnTo>
                        <a:pt x="429534" y="322482"/>
                      </a:lnTo>
                      <a:lnTo>
                        <a:pt x="429534" y="997845"/>
                      </a:lnTo>
                      <a:cubicBezTo>
                        <a:pt x="429534" y="1061222"/>
                        <a:pt x="378156" y="1112600"/>
                        <a:pt x="314779" y="1112600"/>
                      </a:cubicBezTo>
                      <a:cubicBezTo>
                        <a:pt x="251402" y="1112600"/>
                        <a:pt x="200024" y="1061222"/>
                        <a:pt x="200024" y="997845"/>
                      </a:cubicBezTo>
                      <a:lnTo>
                        <a:pt x="200024" y="322482"/>
                      </a:lnTo>
                      <a:lnTo>
                        <a:pt x="152437" y="304874"/>
                      </a:lnTo>
                      <a:cubicBezTo>
                        <a:pt x="68248" y="304874"/>
                        <a:pt x="0" y="236626"/>
                        <a:pt x="0" y="152437"/>
                      </a:cubicBezTo>
                      <a:lnTo>
                        <a:pt x="0" y="50813"/>
                      </a:lnTo>
                      <a:cubicBezTo>
                        <a:pt x="0" y="22750"/>
                        <a:pt x="22750" y="0"/>
                        <a:pt x="5081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2" name="フリーフォーム: 図形 971">
                  <a:extLst>
                    <a:ext uri="{FF2B5EF4-FFF2-40B4-BE49-F238E27FC236}">
                      <a16:creationId xmlns:a16="http://schemas.microsoft.com/office/drawing/2014/main" id="{F71725D4-4501-479E-BDE8-D41EDC292B04}"/>
                    </a:ext>
                  </a:extLst>
                </p:cNvPr>
                <p:cNvSpPr/>
                <p:nvPr/>
              </p:nvSpPr>
              <p:spPr>
                <a:xfrm rot="900000">
                  <a:off x="7462166" y="2957959"/>
                  <a:ext cx="241175" cy="240193"/>
                </a:xfrm>
                <a:custGeom>
                  <a:avLst/>
                  <a:gdLst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366965 w 805317"/>
                    <a:gd name="connsiteY2" fmla="*/ 1094 h 802037"/>
                    <a:gd name="connsiteX3" fmla="*/ 372385 w 805317"/>
                    <a:gd name="connsiteY3" fmla="*/ 0 h 802037"/>
                    <a:gd name="connsiteX4" fmla="*/ 700786 w 805317"/>
                    <a:gd name="connsiteY4" fmla="*/ 0 h 802037"/>
                    <a:gd name="connsiteX5" fmla="*/ 805317 w 805317"/>
                    <a:gd name="connsiteY5" fmla="*/ 104531 h 802037"/>
                    <a:gd name="connsiteX6" fmla="*/ 805316 w 805317"/>
                    <a:gd name="connsiteY6" fmla="*/ 104531 h 802037"/>
                    <a:gd name="connsiteX7" fmla="*/ 741473 w 805317"/>
                    <a:gd name="connsiteY7" fmla="*/ 200847 h 802037"/>
                    <a:gd name="connsiteX8" fmla="*/ 730490 w 805317"/>
                    <a:gd name="connsiteY8" fmla="*/ 203065 h 802037"/>
                    <a:gd name="connsiteX9" fmla="*/ 738828 w 805317"/>
                    <a:gd name="connsiteY9" fmla="*/ 204748 h 802037"/>
                    <a:gd name="connsiteX10" fmla="*/ 802671 w 805317"/>
                    <a:gd name="connsiteY10" fmla="*/ 301065 h 802037"/>
                    <a:gd name="connsiteX11" fmla="*/ 802670 w 805317"/>
                    <a:gd name="connsiteY11" fmla="*/ 301064 h 802037"/>
                    <a:gd name="connsiteX12" fmla="*/ 738827 w 805317"/>
                    <a:gd name="connsiteY12" fmla="*/ 397381 h 802037"/>
                    <a:gd name="connsiteX13" fmla="*/ 718897 w 805317"/>
                    <a:gd name="connsiteY13" fmla="*/ 401404 h 802037"/>
                    <a:gd name="connsiteX14" fmla="*/ 729401 w 805317"/>
                    <a:gd name="connsiteY14" fmla="*/ 403525 h 802037"/>
                    <a:gd name="connsiteX15" fmla="*/ 793244 w 805317"/>
                    <a:gd name="connsiteY15" fmla="*/ 499842 h 802037"/>
                    <a:gd name="connsiteX16" fmla="*/ 793243 w 805317"/>
                    <a:gd name="connsiteY16" fmla="*/ 499841 h 802037"/>
                    <a:gd name="connsiteX17" fmla="*/ 729400 w 805317"/>
                    <a:gd name="connsiteY17" fmla="*/ 596158 h 802037"/>
                    <a:gd name="connsiteX18" fmla="*/ 711705 w 805317"/>
                    <a:gd name="connsiteY18" fmla="*/ 599730 h 802037"/>
                    <a:gd name="connsiteX19" fmla="*/ 716963 w 805317"/>
                    <a:gd name="connsiteY19" fmla="*/ 600792 h 802037"/>
                    <a:gd name="connsiteX20" fmla="*/ 780806 w 805317"/>
                    <a:gd name="connsiteY20" fmla="*/ 697108 h 802037"/>
                    <a:gd name="connsiteX21" fmla="*/ 780805 w 805317"/>
                    <a:gd name="connsiteY21" fmla="*/ 697108 h 802037"/>
                    <a:gd name="connsiteX22" fmla="*/ 676274 w 805317"/>
                    <a:gd name="connsiteY22" fmla="*/ 801639 h 802037"/>
                    <a:gd name="connsiteX23" fmla="*/ 410797 w 805317"/>
                    <a:gd name="connsiteY23" fmla="*/ 801638 h 802037"/>
                    <a:gd name="connsiteX24" fmla="*/ 406839 w 805317"/>
                    <a:gd name="connsiteY24" fmla="*/ 802037 h 802037"/>
                    <a:gd name="connsiteX25" fmla="*/ 298829 w 805317"/>
                    <a:gd name="connsiteY25" fmla="*/ 802037 h 802037"/>
                    <a:gd name="connsiteX26" fmla="*/ 0 w 805317"/>
                    <a:gd name="connsiteY26" fmla="*/ 503208 h 802037"/>
                    <a:gd name="connsiteX27" fmla="*/ 0 w 805317"/>
                    <a:gd name="connsiteY27" fmla="*/ 299923 h 802037"/>
                    <a:gd name="connsiteX28" fmla="*/ 182511 w 805317"/>
                    <a:gd name="connsiteY28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366965 w 805317"/>
                    <a:gd name="connsiteY2" fmla="*/ 1094 h 802037"/>
                    <a:gd name="connsiteX3" fmla="*/ 700786 w 805317"/>
                    <a:gd name="connsiteY3" fmla="*/ 0 h 802037"/>
                    <a:gd name="connsiteX4" fmla="*/ 805317 w 805317"/>
                    <a:gd name="connsiteY4" fmla="*/ 104531 h 802037"/>
                    <a:gd name="connsiteX5" fmla="*/ 805316 w 805317"/>
                    <a:gd name="connsiteY5" fmla="*/ 104531 h 802037"/>
                    <a:gd name="connsiteX6" fmla="*/ 741473 w 805317"/>
                    <a:gd name="connsiteY6" fmla="*/ 200847 h 802037"/>
                    <a:gd name="connsiteX7" fmla="*/ 730490 w 805317"/>
                    <a:gd name="connsiteY7" fmla="*/ 203065 h 802037"/>
                    <a:gd name="connsiteX8" fmla="*/ 738828 w 805317"/>
                    <a:gd name="connsiteY8" fmla="*/ 204748 h 802037"/>
                    <a:gd name="connsiteX9" fmla="*/ 802671 w 805317"/>
                    <a:gd name="connsiteY9" fmla="*/ 301065 h 802037"/>
                    <a:gd name="connsiteX10" fmla="*/ 802670 w 805317"/>
                    <a:gd name="connsiteY10" fmla="*/ 301064 h 802037"/>
                    <a:gd name="connsiteX11" fmla="*/ 738827 w 805317"/>
                    <a:gd name="connsiteY11" fmla="*/ 397381 h 802037"/>
                    <a:gd name="connsiteX12" fmla="*/ 718897 w 805317"/>
                    <a:gd name="connsiteY12" fmla="*/ 401404 h 802037"/>
                    <a:gd name="connsiteX13" fmla="*/ 729401 w 805317"/>
                    <a:gd name="connsiteY13" fmla="*/ 403525 h 802037"/>
                    <a:gd name="connsiteX14" fmla="*/ 793244 w 805317"/>
                    <a:gd name="connsiteY14" fmla="*/ 499842 h 802037"/>
                    <a:gd name="connsiteX15" fmla="*/ 793243 w 805317"/>
                    <a:gd name="connsiteY15" fmla="*/ 499841 h 802037"/>
                    <a:gd name="connsiteX16" fmla="*/ 729400 w 805317"/>
                    <a:gd name="connsiteY16" fmla="*/ 596158 h 802037"/>
                    <a:gd name="connsiteX17" fmla="*/ 711705 w 805317"/>
                    <a:gd name="connsiteY17" fmla="*/ 599730 h 802037"/>
                    <a:gd name="connsiteX18" fmla="*/ 716963 w 805317"/>
                    <a:gd name="connsiteY18" fmla="*/ 600792 h 802037"/>
                    <a:gd name="connsiteX19" fmla="*/ 780806 w 805317"/>
                    <a:gd name="connsiteY19" fmla="*/ 697108 h 802037"/>
                    <a:gd name="connsiteX20" fmla="*/ 780805 w 805317"/>
                    <a:gd name="connsiteY20" fmla="*/ 697108 h 802037"/>
                    <a:gd name="connsiteX21" fmla="*/ 676274 w 805317"/>
                    <a:gd name="connsiteY21" fmla="*/ 801639 h 802037"/>
                    <a:gd name="connsiteX22" fmla="*/ 410797 w 805317"/>
                    <a:gd name="connsiteY22" fmla="*/ 801638 h 802037"/>
                    <a:gd name="connsiteX23" fmla="*/ 406839 w 805317"/>
                    <a:gd name="connsiteY23" fmla="*/ 802037 h 802037"/>
                    <a:gd name="connsiteX24" fmla="*/ 298829 w 805317"/>
                    <a:gd name="connsiteY24" fmla="*/ 802037 h 802037"/>
                    <a:gd name="connsiteX25" fmla="*/ 0 w 805317"/>
                    <a:gd name="connsiteY25" fmla="*/ 503208 h 802037"/>
                    <a:gd name="connsiteX26" fmla="*/ 0 w 805317"/>
                    <a:gd name="connsiteY26" fmla="*/ 299923 h 802037"/>
                    <a:gd name="connsiteX27" fmla="*/ 182511 w 805317"/>
                    <a:gd name="connsiteY27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700786 w 805317"/>
                    <a:gd name="connsiteY2" fmla="*/ 0 h 802037"/>
                    <a:gd name="connsiteX3" fmla="*/ 805317 w 805317"/>
                    <a:gd name="connsiteY3" fmla="*/ 104531 h 802037"/>
                    <a:gd name="connsiteX4" fmla="*/ 805316 w 805317"/>
                    <a:gd name="connsiteY4" fmla="*/ 104531 h 802037"/>
                    <a:gd name="connsiteX5" fmla="*/ 741473 w 805317"/>
                    <a:gd name="connsiteY5" fmla="*/ 200847 h 802037"/>
                    <a:gd name="connsiteX6" fmla="*/ 730490 w 805317"/>
                    <a:gd name="connsiteY6" fmla="*/ 203065 h 802037"/>
                    <a:gd name="connsiteX7" fmla="*/ 738828 w 805317"/>
                    <a:gd name="connsiteY7" fmla="*/ 204748 h 802037"/>
                    <a:gd name="connsiteX8" fmla="*/ 802671 w 805317"/>
                    <a:gd name="connsiteY8" fmla="*/ 301065 h 802037"/>
                    <a:gd name="connsiteX9" fmla="*/ 802670 w 805317"/>
                    <a:gd name="connsiteY9" fmla="*/ 301064 h 802037"/>
                    <a:gd name="connsiteX10" fmla="*/ 738827 w 805317"/>
                    <a:gd name="connsiteY10" fmla="*/ 397381 h 802037"/>
                    <a:gd name="connsiteX11" fmla="*/ 718897 w 805317"/>
                    <a:gd name="connsiteY11" fmla="*/ 401404 h 802037"/>
                    <a:gd name="connsiteX12" fmla="*/ 729401 w 805317"/>
                    <a:gd name="connsiteY12" fmla="*/ 403525 h 802037"/>
                    <a:gd name="connsiteX13" fmla="*/ 793244 w 805317"/>
                    <a:gd name="connsiteY13" fmla="*/ 499842 h 802037"/>
                    <a:gd name="connsiteX14" fmla="*/ 793243 w 805317"/>
                    <a:gd name="connsiteY14" fmla="*/ 499841 h 802037"/>
                    <a:gd name="connsiteX15" fmla="*/ 729400 w 805317"/>
                    <a:gd name="connsiteY15" fmla="*/ 596158 h 802037"/>
                    <a:gd name="connsiteX16" fmla="*/ 711705 w 805317"/>
                    <a:gd name="connsiteY16" fmla="*/ 599730 h 802037"/>
                    <a:gd name="connsiteX17" fmla="*/ 716963 w 805317"/>
                    <a:gd name="connsiteY17" fmla="*/ 600792 h 802037"/>
                    <a:gd name="connsiteX18" fmla="*/ 780806 w 805317"/>
                    <a:gd name="connsiteY18" fmla="*/ 697108 h 802037"/>
                    <a:gd name="connsiteX19" fmla="*/ 780805 w 805317"/>
                    <a:gd name="connsiteY19" fmla="*/ 697108 h 802037"/>
                    <a:gd name="connsiteX20" fmla="*/ 676274 w 805317"/>
                    <a:gd name="connsiteY20" fmla="*/ 801639 h 802037"/>
                    <a:gd name="connsiteX21" fmla="*/ 410797 w 805317"/>
                    <a:gd name="connsiteY21" fmla="*/ 801638 h 802037"/>
                    <a:gd name="connsiteX22" fmla="*/ 406839 w 805317"/>
                    <a:gd name="connsiteY22" fmla="*/ 802037 h 802037"/>
                    <a:gd name="connsiteX23" fmla="*/ 298829 w 805317"/>
                    <a:gd name="connsiteY23" fmla="*/ 802037 h 802037"/>
                    <a:gd name="connsiteX24" fmla="*/ 0 w 805317"/>
                    <a:gd name="connsiteY24" fmla="*/ 503208 h 802037"/>
                    <a:gd name="connsiteX25" fmla="*/ 0 w 805317"/>
                    <a:gd name="connsiteY25" fmla="*/ 299923 h 802037"/>
                    <a:gd name="connsiteX26" fmla="*/ 182511 w 805317"/>
                    <a:gd name="connsiteY26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700786 w 805317"/>
                    <a:gd name="connsiteY2" fmla="*/ 0 h 802037"/>
                    <a:gd name="connsiteX3" fmla="*/ 805317 w 805317"/>
                    <a:gd name="connsiteY3" fmla="*/ 104531 h 802037"/>
                    <a:gd name="connsiteX4" fmla="*/ 805316 w 805317"/>
                    <a:gd name="connsiteY4" fmla="*/ 104531 h 802037"/>
                    <a:gd name="connsiteX5" fmla="*/ 741473 w 805317"/>
                    <a:gd name="connsiteY5" fmla="*/ 200847 h 802037"/>
                    <a:gd name="connsiteX6" fmla="*/ 730490 w 805317"/>
                    <a:gd name="connsiteY6" fmla="*/ 203065 h 802037"/>
                    <a:gd name="connsiteX7" fmla="*/ 738828 w 805317"/>
                    <a:gd name="connsiteY7" fmla="*/ 204748 h 802037"/>
                    <a:gd name="connsiteX8" fmla="*/ 802671 w 805317"/>
                    <a:gd name="connsiteY8" fmla="*/ 301065 h 802037"/>
                    <a:gd name="connsiteX9" fmla="*/ 802670 w 805317"/>
                    <a:gd name="connsiteY9" fmla="*/ 301064 h 802037"/>
                    <a:gd name="connsiteX10" fmla="*/ 738827 w 805317"/>
                    <a:gd name="connsiteY10" fmla="*/ 397381 h 802037"/>
                    <a:gd name="connsiteX11" fmla="*/ 718897 w 805317"/>
                    <a:gd name="connsiteY11" fmla="*/ 401404 h 802037"/>
                    <a:gd name="connsiteX12" fmla="*/ 729401 w 805317"/>
                    <a:gd name="connsiteY12" fmla="*/ 403525 h 802037"/>
                    <a:gd name="connsiteX13" fmla="*/ 793244 w 805317"/>
                    <a:gd name="connsiteY13" fmla="*/ 499842 h 802037"/>
                    <a:gd name="connsiteX14" fmla="*/ 793243 w 805317"/>
                    <a:gd name="connsiteY14" fmla="*/ 499841 h 802037"/>
                    <a:gd name="connsiteX15" fmla="*/ 729400 w 805317"/>
                    <a:gd name="connsiteY15" fmla="*/ 596158 h 802037"/>
                    <a:gd name="connsiteX16" fmla="*/ 711705 w 805317"/>
                    <a:gd name="connsiteY16" fmla="*/ 599730 h 802037"/>
                    <a:gd name="connsiteX17" fmla="*/ 716963 w 805317"/>
                    <a:gd name="connsiteY17" fmla="*/ 600792 h 802037"/>
                    <a:gd name="connsiteX18" fmla="*/ 780806 w 805317"/>
                    <a:gd name="connsiteY18" fmla="*/ 697108 h 802037"/>
                    <a:gd name="connsiteX19" fmla="*/ 780805 w 805317"/>
                    <a:gd name="connsiteY19" fmla="*/ 697108 h 802037"/>
                    <a:gd name="connsiteX20" fmla="*/ 676274 w 805317"/>
                    <a:gd name="connsiteY20" fmla="*/ 801639 h 802037"/>
                    <a:gd name="connsiteX21" fmla="*/ 410797 w 805317"/>
                    <a:gd name="connsiteY21" fmla="*/ 801638 h 802037"/>
                    <a:gd name="connsiteX22" fmla="*/ 298829 w 805317"/>
                    <a:gd name="connsiteY22" fmla="*/ 802037 h 802037"/>
                    <a:gd name="connsiteX23" fmla="*/ 0 w 805317"/>
                    <a:gd name="connsiteY23" fmla="*/ 503208 h 802037"/>
                    <a:gd name="connsiteX24" fmla="*/ 0 w 805317"/>
                    <a:gd name="connsiteY24" fmla="*/ 299923 h 802037"/>
                    <a:gd name="connsiteX25" fmla="*/ 182511 w 805317"/>
                    <a:gd name="connsiteY25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700786 w 805317"/>
                    <a:gd name="connsiteY2" fmla="*/ 0 h 802037"/>
                    <a:gd name="connsiteX3" fmla="*/ 805317 w 805317"/>
                    <a:gd name="connsiteY3" fmla="*/ 104531 h 802037"/>
                    <a:gd name="connsiteX4" fmla="*/ 805316 w 805317"/>
                    <a:gd name="connsiteY4" fmla="*/ 104531 h 802037"/>
                    <a:gd name="connsiteX5" fmla="*/ 741473 w 805317"/>
                    <a:gd name="connsiteY5" fmla="*/ 200847 h 802037"/>
                    <a:gd name="connsiteX6" fmla="*/ 730490 w 805317"/>
                    <a:gd name="connsiteY6" fmla="*/ 203065 h 802037"/>
                    <a:gd name="connsiteX7" fmla="*/ 738828 w 805317"/>
                    <a:gd name="connsiteY7" fmla="*/ 204748 h 802037"/>
                    <a:gd name="connsiteX8" fmla="*/ 802671 w 805317"/>
                    <a:gd name="connsiteY8" fmla="*/ 301065 h 802037"/>
                    <a:gd name="connsiteX9" fmla="*/ 802670 w 805317"/>
                    <a:gd name="connsiteY9" fmla="*/ 301064 h 802037"/>
                    <a:gd name="connsiteX10" fmla="*/ 738827 w 805317"/>
                    <a:gd name="connsiteY10" fmla="*/ 397381 h 802037"/>
                    <a:gd name="connsiteX11" fmla="*/ 718897 w 805317"/>
                    <a:gd name="connsiteY11" fmla="*/ 401404 h 802037"/>
                    <a:gd name="connsiteX12" fmla="*/ 729401 w 805317"/>
                    <a:gd name="connsiteY12" fmla="*/ 403525 h 802037"/>
                    <a:gd name="connsiteX13" fmla="*/ 793244 w 805317"/>
                    <a:gd name="connsiteY13" fmla="*/ 499842 h 802037"/>
                    <a:gd name="connsiteX14" fmla="*/ 793243 w 805317"/>
                    <a:gd name="connsiteY14" fmla="*/ 499841 h 802037"/>
                    <a:gd name="connsiteX15" fmla="*/ 729400 w 805317"/>
                    <a:gd name="connsiteY15" fmla="*/ 596158 h 802037"/>
                    <a:gd name="connsiteX16" fmla="*/ 711705 w 805317"/>
                    <a:gd name="connsiteY16" fmla="*/ 599730 h 802037"/>
                    <a:gd name="connsiteX17" fmla="*/ 716963 w 805317"/>
                    <a:gd name="connsiteY17" fmla="*/ 600792 h 802037"/>
                    <a:gd name="connsiteX18" fmla="*/ 780806 w 805317"/>
                    <a:gd name="connsiteY18" fmla="*/ 697108 h 802037"/>
                    <a:gd name="connsiteX19" fmla="*/ 780805 w 805317"/>
                    <a:gd name="connsiteY19" fmla="*/ 697108 h 802037"/>
                    <a:gd name="connsiteX20" fmla="*/ 676274 w 805317"/>
                    <a:gd name="connsiteY20" fmla="*/ 801639 h 802037"/>
                    <a:gd name="connsiteX21" fmla="*/ 298829 w 805317"/>
                    <a:gd name="connsiteY21" fmla="*/ 802037 h 802037"/>
                    <a:gd name="connsiteX22" fmla="*/ 0 w 805317"/>
                    <a:gd name="connsiteY22" fmla="*/ 503208 h 802037"/>
                    <a:gd name="connsiteX23" fmla="*/ 0 w 805317"/>
                    <a:gd name="connsiteY23" fmla="*/ 299923 h 802037"/>
                    <a:gd name="connsiteX24" fmla="*/ 182511 w 805317"/>
                    <a:gd name="connsiteY24" fmla="*/ 24578 h 802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805317" h="802037">
                      <a:moveTo>
                        <a:pt x="182511" y="24578"/>
                      </a:moveTo>
                      <a:cubicBezTo>
                        <a:pt x="218263" y="9456"/>
                        <a:pt x="257569" y="1094"/>
                        <a:pt x="298829" y="1094"/>
                      </a:cubicBezTo>
                      <a:lnTo>
                        <a:pt x="700786" y="0"/>
                      </a:lnTo>
                      <a:cubicBezTo>
                        <a:pt x="758517" y="0"/>
                        <a:pt x="805317" y="46800"/>
                        <a:pt x="805317" y="104531"/>
                      </a:cubicBezTo>
                      <a:lnTo>
                        <a:pt x="805316" y="104531"/>
                      </a:lnTo>
                      <a:cubicBezTo>
                        <a:pt x="805316" y="147829"/>
                        <a:pt x="778991" y="184979"/>
                        <a:pt x="741473" y="200847"/>
                      </a:cubicBezTo>
                      <a:lnTo>
                        <a:pt x="730490" y="203065"/>
                      </a:lnTo>
                      <a:lnTo>
                        <a:pt x="738828" y="204748"/>
                      </a:lnTo>
                      <a:cubicBezTo>
                        <a:pt x="776346" y="220617"/>
                        <a:pt x="802671" y="257766"/>
                        <a:pt x="802671" y="301065"/>
                      </a:cubicBezTo>
                      <a:lnTo>
                        <a:pt x="802670" y="301064"/>
                      </a:lnTo>
                      <a:cubicBezTo>
                        <a:pt x="802670" y="344363"/>
                        <a:pt x="776345" y="381512"/>
                        <a:pt x="738827" y="397381"/>
                      </a:cubicBezTo>
                      <a:lnTo>
                        <a:pt x="718897" y="401404"/>
                      </a:lnTo>
                      <a:lnTo>
                        <a:pt x="729401" y="403525"/>
                      </a:lnTo>
                      <a:cubicBezTo>
                        <a:pt x="766919" y="419394"/>
                        <a:pt x="793244" y="456543"/>
                        <a:pt x="793244" y="499842"/>
                      </a:cubicBezTo>
                      <a:lnTo>
                        <a:pt x="793243" y="499841"/>
                      </a:lnTo>
                      <a:cubicBezTo>
                        <a:pt x="793243" y="543140"/>
                        <a:pt x="766918" y="580289"/>
                        <a:pt x="729400" y="596158"/>
                      </a:cubicBezTo>
                      <a:lnTo>
                        <a:pt x="711705" y="599730"/>
                      </a:lnTo>
                      <a:lnTo>
                        <a:pt x="716963" y="600792"/>
                      </a:lnTo>
                      <a:cubicBezTo>
                        <a:pt x="754481" y="616660"/>
                        <a:pt x="780806" y="653810"/>
                        <a:pt x="780806" y="697108"/>
                      </a:cubicBezTo>
                      <a:lnTo>
                        <a:pt x="780805" y="697108"/>
                      </a:lnTo>
                      <a:cubicBezTo>
                        <a:pt x="780805" y="754839"/>
                        <a:pt x="734005" y="801639"/>
                        <a:pt x="676274" y="801639"/>
                      </a:cubicBezTo>
                      <a:lnTo>
                        <a:pt x="298829" y="802037"/>
                      </a:lnTo>
                      <a:cubicBezTo>
                        <a:pt x="133790" y="802037"/>
                        <a:pt x="0" y="668247"/>
                        <a:pt x="0" y="503208"/>
                      </a:cubicBezTo>
                      <a:lnTo>
                        <a:pt x="0" y="299923"/>
                      </a:lnTo>
                      <a:cubicBezTo>
                        <a:pt x="0" y="176144"/>
                        <a:pt x="75257" y="69942"/>
                        <a:pt x="182511" y="245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58" name="グループ化 957">
                <a:extLst>
                  <a:ext uri="{FF2B5EF4-FFF2-40B4-BE49-F238E27FC236}">
                    <a16:creationId xmlns:a16="http://schemas.microsoft.com/office/drawing/2014/main" id="{8F5FA2CA-6A13-4790-9C33-6BBC665AE133}"/>
                  </a:ext>
                </a:extLst>
              </p:cNvPr>
              <p:cNvGrpSpPr/>
              <p:nvPr/>
            </p:nvGrpSpPr>
            <p:grpSpPr>
              <a:xfrm>
                <a:off x="7453233" y="3500301"/>
                <a:ext cx="916860" cy="390005"/>
                <a:chOff x="1562021" y="3512395"/>
                <a:chExt cx="916860" cy="390005"/>
              </a:xfrm>
            </p:grpSpPr>
            <p:sp>
              <p:nvSpPr>
                <p:cNvPr id="959" name="台形 28">
                  <a:extLst>
                    <a:ext uri="{FF2B5EF4-FFF2-40B4-BE49-F238E27FC236}">
                      <a16:creationId xmlns:a16="http://schemas.microsoft.com/office/drawing/2014/main" id="{F3FD3E70-0821-41CE-9A6B-C45666F51EFF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0" name="四角形: 角を丸くする 959">
                  <a:extLst>
                    <a:ext uri="{FF2B5EF4-FFF2-40B4-BE49-F238E27FC236}">
                      <a16:creationId xmlns:a16="http://schemas.microsoft.com/office/drawing/2014/main" id="{6733CA6F-03A7-4B81-8B09-A1192F365D55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71009" cy="45719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1" name="四角形: 角を丸くする 960">
                  <a:extLst>
                    <a:ext uri="{FF2B5EF4-FFF2-40B4-BE49-F238E27FC236}">
                      <a16:creationId xmlns:a16="http://schemas.microsoft.com/office/drawing/2014/main" id="{D8B842B6-225A-4385-9E51-BCE9C8F60A61}"/>
                    </a:ext>
                  </a:extLst>
                </p:cNvPr>
                <p:cNvSpPr/>
                <p:nvPr/>
              </p:nvSpPr>
              <p:spPr>
                <a:xfrm>
                  <a:off x="2386952" y="3512395"/>
                  <a:ext cx="71009" cy="45719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74" name="グループ化 873">
              <a:extLst>
                <a:ext uri="{FF2B5EF4-FFF2-40B4-BE49-F238E27FC236}">
                  <a16:creationId xmlns:a16="http://schemas.microsoft.com/office/drawing/2014/main" id="{1CC4EA66-D98E-4D18-8BB4-2A3322A191A7}"/>
                </a:ext>
              </a:extLst>
            </p:cNvPr>
            <p:cNvGrpSpPr/>
            <p:nvPr/>
          </p:nvGrpSpPr>
          <p:grpSpPr>
            <a:xfrm>
              <a:off x="6552883" y="1890095"/>
              <a:ext cx="2691442" cy="1637420"/>
              <a:chOff x="-2234242" y="4809709"/>
              <a:chExt cx="2691442" cy="1637420"/>
            </a:xfrm>
          </p:grpSpPr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A1D43442-4780-41DD-8128-4C8F7BD9B81B}"/>
                  </a:ext>
                </a:extLst>
              </p:cNvPr>
              <p:cNvSpPr/>
              <p:nvPr/>
            </p:nvSpPr>
            <p:spPr>
              <a:xfrm>
                <a:off x="-582712" y="5015977"/>
                <a:ext cx="608924" cy="611498"/>
              </a:xfrm>
              <a:custGeom>
                <a:avLst/>
                <a:gdLst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1904 w 676156"/>
                  <a:gd name="connsiteY8" fmla="*/ 0 h 738082"/>
                  <a:gd name="connsiteX9" fmla="*/ 357512 w 676156"/>
                  <a:gd name="connsiteY9" fmla="*/ 0 h 738082"/>
                  <a:gd name="connsiteX10" fmla="*/ 531068 w 676156"/>
                  <a:gd name="connsiteY10" fmla="*/ 173556 h 738082"/>
                  <a:gd name="connsiteX11" fmla="*/ 531068 w 676156"/>
                  <a:gd name="connsiteY11" fmla="*/ 185954 h 738082"/>
                  <a:gd name="connsiteX12" fmla="*/ 560659 w 676156"/>
                  <a:gd name="connsiteY12" fmla="*/ 205905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22641 w 676156"/>
                  <a:gd name="connsiteY31" fmla="*/ 210029 h 738082"/>
                  <a:gd name="connsiteX32" fmla="*/ 158348 w 676156"/>
                  <a:gd name="connsiteY32" fmla="*/ 185954 h 738082"/>
                  <a:gd name="connsiteX33" fmla="*/ 158348 w 676156"/>
                  <a:gd name="connsiteY33" fmla="*/ 173556 h 738082"/>
                  <a:gd name="connsiteX34" fmla="*/ 331904 w 676156"/>
                  <a:gd name="connsiteY34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560659 w 676156"/>
                  <a:gd name="connsiteY13" fmla="*/ 205905 h 738082"/>
                  <a:gd name="connsiteX14" fmla="*/ 629333 w 676156"/>
                  <a:gd name="connsiteY14" fmla="*/ 166256 h 738082"/>
                  <a:gd name="connsiteX15" fmla="*/ 647607 w 676156"/>
                  <a:gd name="connsiteY15" fmla="*/ 171153 h 738082"/>
                  <a:gd name="connsiteX16" fmla="*/ 674362 w 676156"/>
                  <a:gd name="connsiteY16" fmla="*/ 217493 h 738082"/>
                  <a:gd name="connsiteX17" fmla="*/ 669465 w 676156"/>
                  <a:gd name="connsiteY17" fmla="*/ 235768 h 738082"/>
                  <a:gd name="connsiteX18" fmla="*/ 624326 w 676156"/>
                  <a:gd name="connsiteY18" fmla="*/ 261829 h 738082"/>
                  <a:gd name="connsiteX19" fmla="*/ 629316 w 676156"/>
                  <a:gd name="connsiteY19" fmla="*/ 267876 h 738082"/>
                  <a:gd name="connsiteX20" fmla="*/ 670098 w 676156"/>
                  <a:gd name="connsiteY20" fmla="*/ 401387 h 738082"/>
                  <a:gd name="connsiteX21" fmla="*/ 670098 w 676156"/>
                  <a:gd name="connsiteY21" fmla="*/ 692348 h 738082"/>
                  <a:gd name="connsiteX22" fmla="*/ 624364 w 676156"/>
                  <a:gd name="connsiteY22" fmla="*/ 738082 h 738082"/>
                  <a:gd name="connsiteX23" fmla="*/ 65052 w 676156"/>
                  <a:gd name="connsiteY23" fmla="*/ 738082 h 738082"/>
                  <a:gd name="connsiteX24" fmla="*/ 19318 w 676156"/>
                  <a:gd name="connsiteY24" fmla="*/ 692348 h 738082"/>
                  <a:gd name="connsiteX25" fmla="*/ 19318 w 676156"/>
                  <a:gd name="connsiteY25" fmla="*/ 401387 h 738082"/>
                  <a:gd name="connsiteX26" fmla="*/ 60100 w 676156"/>
                  <a:gd name="connsiteY26" fmla="*/ 267876 h 738082"/>
                  <a:gd name="connsiteX27" fmla="*/ 60811 w 676156"/>
                  <a:gd name="connsiteY27" fmla="*/ 267014 h 738082"/>
                  <a:gd name="connsiteX28" fmla="*/ 6691 w 676156"/>
                  <a:gd name="connsiteY28" fmla="*/ 235768 h 738082"/>
                  <a:gd name="connsiteX29" fmla="*/ 1794 w 676156"/>
                  <a:gd name="connsiteY29" fmla="*/ 217493 h 738082"/>
                  <a:gd name="connsiteX30" fmla="*/ 28549 w 676156"/>
                  <a:gd name="connsiteY30" fmla="*/ 171153 h 738082"/>
                  <a:gd name="connsiteX31" fmla="*/ 46823 w 676156"/>
                  <a:gd name="connsiteY31" fmla="*/ 166256 h 738082"/>
                  <a:gd name="connsiteX32" fmla="*/ 158348 w 676156"/>
                  <a:gd name="connsiteY32" fmla="*/ 185954 h 738082"/>
                  <a:gd name="connsiteX33" fmla="*/ 158348 w 676156"/>
                  <a:gd name="connsiteY33" fmla="*/ 173556 h 738082"/>
                  <a:gd name="connsiteX34" fmla="*/ 331904 w 676156"/>
                  <a:gd name="connsiteY34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58348 w 676156"/>
                  <a:gd name="connsiteY31" fmla="*/ 185954 h 738082"/>
                  <a:gd name="connsiteX32" fmla="*/ 158348 w 676156"/>
                  <a:gd name="connsiteY32" fmla="*/ 173556 h 738082"/>
                  <a:gd name="connsiteX33" fmla="*/ 331904 w 676156"/>
                  <a:gd name="connsiteY33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58348 w 676156"/>
                  <a:gd name="connsiteY31" fmla="*/ 173556 h 738082"/>
                  <a:gd name="connsiteX32" fmla="*/ 331904 w 676156"/>
                  <a:gd name="connsiteY32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629333 w 676156"/>
                  <a:gd name="connsiteY12" fmla="*/ 166256 h 738082"/>
                  <a:gd name="connsiteX13" fmla="*/ 647607 w 676156"/>
                  <a:gd name="connsiteY13" fmla="*/ 171153 h 738082"/>
                  <a:gd name="connsiteX14" fmla="*/ 674362 w 676156"/>
                  <a:gd name="connsiteY14" fmla="*/ 217493 h 738082"/>
                  <a:gd name="connsiteX15" fmla="*/ 669465 w 676156"/>
                  <a:gd name="connsiteY15" fmla="*/ 235768 h 738082"/>
                  <a:gd name="connsiteX16" fmla="*/ 624326 w 676156"/>
                  <a:gd name="connsiteY16" fmla="*/ 261829 h 738082"/>
                  <a:gd name="connsiteX17" fmla="*/ 629316 w 676156"/>
                  <a:gd name="connsiteY17" fmla="*/ 267876 h 738082"/>
                  <a:gd name="connsiteX18" fmla="*/ 670098 w 676156"/>
                  <a:gd name="connsiteY18" fmla="*/ 401387 h 738082"/>
                  <a:gd name="connsiteX19" fmla="*/ 670098 w 676156"/>
                  <a:gd name="connsiteY19" fmla="*/ 692348 h 738082"/>
                  <a:gd name="connsiteX20" fmla="*/ 624364 w 676156"/>
                  <a:gd name="connsiteY20" fmla="*/ 738082 h 738082"/>
                  <a:gd name="connsiteX21" fmla="*/ 65052 w 676156"/>
                  <a:gd name="connsiteY21" fmla="*/ 738082 h 738082"/>
                  <a:gd name="connsiteX22" fmla="*/ 19318 w 676156"/>
                  <a:gd name="connsiteY22" fmla="*/ 692348 h 738082"/>
                  <a:gd name="connsiteX23" fmla="*/ 19318 w 676156"/>
                  <a:gd name="connsiteY23" fmla="*/ 401387 h 738082"/>
                  <a:gd name="connsiteX24" fmla="*/ 60100 w 676156"/>
                  <a:gd name="connsiteY24" fmla="*/ 267876 h 738082"/>
                  <a:gd name="connsiteX25" fmla="*/ 60811 w 676156"/>
                  <a:gd name="connsiteY25" fmla="*/ 267014 h 738082"/>
                  <a:gd name="connsiteX26" fmla="*/ 6691 w 676156"/>
                  <a:gd name="connsiteY26" fmla="*/ 235768 h 738082"/>
                  <a:gd name="connsiteX27" fmla="*/ 1794 w 676156"/>
                  <a:gd name="connsiteY27" fmla="*/ 217493 h 738082"/>
                  <a:gd name="connsiteX28" fmla="*/ 28549 w 676156"/>
                  <a:gd name="connsiteY28" fmla="*/ 171153 h 738082"/>
                  <a:gd name="connsiteX29" fmla="*/ 46823 w 676156"/>
                  <a:gd name="connsiteY29" fmla="*/ 166256 h 738082"/>
                  <a:gd name="connsiteX30" fmla="*/ 158348 w 676156"/>
                  <a:gd name="connsiteY30" fmla="*/ 173556 h 738082"/>
                  <a:gd name="connsiteX31" fmla="*/ 331904 w 676156"/>
                  <a:gd name="connsiteY31" fmla="*/ 0 h 738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76156" h="738082">
                    <a:moveTo>
                      <a:pt x="335092" y="26194"/>
                    </a:moveTo>
                    <a:cubicBezTo>
                      <a:pt x="268172" y="26194"/>
                      <a:pt x="213923" y="80443"/>
                      <a:pt x="213923" y="147363"/>
                    </a:cubicBezTo>
                    <a:lnTo>
                      <a:pt x="213923" y="167049"/>
                    </a:lnTo>
                    <a:lnTo>
                      <a:pt x="258111" y="162594"/>
                    </a:lnTo>
                    <a:lnTo>
                      <a:pt x="431305" y="162594"/>
                    </a:lnTo>
                    <a:lnTo>
                      <a:pt x="475493" y="167049"/>
                    </a:lnTo>
                    <a:lnTo>
                      <a:pt x="475493" y="147363"/>
                    </a:lnTo>
                    <a:cubicBezTo>
                      <a:pt x="475493" y="80443"/>
                      <a:pt x="421244" y="26194"/>
                      <a:pt x="354324" y="26194"/>
                    </a:cubicBezTo>
                    <a:lnTo>
                      <a:pt x="335092" y="26194"/>
                    </a:lnTo>
                    <a:close/>
                    <a:moveTo>
                      <a:pt x="331904" y="0"/>
                    </a:moveTo>
                    <a:lnTo>
                      <a:pt x="357512" y="0"/>
                    </a:lnTo>
                    <a:cubicBezTo>
                      <a:pt x="453364" y="0"/>
                      <a:pt x="531068" y="77704"/>
                      <a:pt x="531068" y="173556"/>
                    </a:cubicBezTo>
                    <a:lnTo>
                      <a:pt x="629333" y="166256"/>
                    </a:lnTo>
                    <a:cubicBezTo>
                      <a:pt x="635731" y="162562"/>
                      <a:pt x="643913" y="164754"/>
                      <a:pt x="647607" y="171153"/>
                    </a:cubicBezTo>
                    <a:lnTo>
                      <a:pt x="674362" y="217493"/>
                    </a:lnTo>
                    <a:cubicBezTo>
                      <a:pt x="678056" y="223891"/>
                      <a:pt x="675863" y="232074"/>
                      <a:pt x="669465" y="235768"/>
                    </a:cubicBezTo>
                    <a:lnTo>
                      <a:pt x="624326" y="261829"/>
                    </a:lnTo>
                    <a:lnTo>
                      <a:pt x="629316" y="267876"/>
                    </a:lnTo>
                    <a:cubicBezTo>
                      <a:pt x="655064" y="305987"/>
                      <a:pt x="670098" y="351932"/>
                      <a:pt x="670098" y="401387"/>
                    </a:cubicBezTo>
                    <a:lnTo>
                      <a:pt x="670098" y="692348"/>
                    </a:lnTo>
                    <a:cubicBezTo>
                      <a:pt x="670098" y="717606"/>
                      <a:pt x="649622" y="738082"/>
                      <a:pt x="624364" y="738082"/>
                    </a:cubicBezTo>
                    <a:lnTo>
                      <a:pt x="65052" y="738082"/>
                    </a:lnTo>
                    <a:cubicBezTo>
                      <a:pt x="39794" y="738082"/>
                      <a:pt x="19318" y="717606"/>
                      <a:pt x="19318" y="692348"/>
                    </a:cubicBezTo>
                    <a:lnTo>
                      <a:pt x="19318" y="401387"/>
                    </a:lnTo>
                    <a:cubicBezTo>
                      <a:pt x="19318" y="351932"/>
                      <a:pt x="34353" y="305987"/>
                      <a:pt x="60100" y="267876"/>
                    </a:cubicBezTo>
                    <a:lnTo>
                      <a:pt x="60811" y="267014"/>
                    </a:lnTo>
                    <a:lnTo>
                      <a:pt x="6691" y="235768"/>
                    </a:lnTo>
                    <a:cubicBezTo>
                      <a:pt x="293" y="232074"/>
                      <a:pt x="-1900" y="223891"/>
                      <a:pt x="1794" y="217493"/>
                    </a:cubicBezTo>
                    <a:lnTo>
                      <a:pt x="28549" y="171153"/>
                    </a:lnTo>
                    <a:cubicBezTo>
                      <a:pt x="32243" y="164754"/>
                      <a:pt x="40425" y="162562"/>
                      <a:pt x="46823" y="166256"/>
                    </a:cubicBezTo>
                    <a:lnTo>
                      <a:pt x="158348" y="173556"/>
                    </a:lnTo>
                    <a:cubicBezTo>
                      <a:pt x="158348" y="77704"/>
                      <a:pt x="236052" y="0"/>
                      <a:pt x="331904" y="0"/>
                    </a:cubicBez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四角形: 上の 2 つの角を丸める 877">
                <a:extLst>
                  <a:ext uri="{FF2B5EF4-FFF2-40B4-BE49-F238E27FC236}">
                    <a16:creationId xmlns:a16="http://schemas.microsoft.com/office/drawing/2014/main" id="{40AC9FA3-DEE2-4CD8-81B7-0993F25849B0}"/>
                  </a:ext>
                </a:extLst>
              </p:cNvPr>
              <p:cNvSpPr/>
              <p:nvPr/>
            </p:nvSpPr>
            <p:spPr>
              <a:xfrm>
                <a:off x="-1111776" y="5517584"/>
                <a:ext cx="133082" cy="68094"/>
              </a:xfrm>
              <a:prstGeom prst="round2SameRect">
                <a:avLst>
                  <a:gd name="adj1" fmla="val 48139"/>
                  <a:gd name="adj2" fmla="val 31473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79" name="グループ化 878">
                <a:extLst>
                  <a:ext uri="{FF2B5EF4-FFF2-40B4-BE49-F238E27FC236}">
                    <a16:creationId xmlns:a16="http://schemas.microsoft.com/office/drawing/2014/main" id="{6329E741-1E3D-4071-958A-7920686FB35B}"/>
                  </a:ext>
                </a:extLst>
              </p:cNvPr>
              <p:cNvGrpSpPr/>
              <p:nvPr/>
            </p:nvGrpSpPr>
            <p:grpSpPr>
              <a:xfrm>
                <a:off x="-2234242" y="5623427"/>
                <a:ext cx="2691442" cy="823702"/>
                <a:chOff x="-2234242" y="5623427"/>
                <a:chExt cx="2691442" cy="823702"/>
              </a:xfrm>
            </p:grpSpPr>
            <p:sp>
              <p:nvSpPr>
                <p:cNvPr id="917" name="正方形/長方形 2">
                  <a:extLst>
                    <a:ext uri="{FF2B5EF4-FFF2-40B4-BE49-F238E27FC236}">
                      <a16:creationId xmlns:a16="http://schemas.microsoft.com/office/drawing/2014/main" id="{E2929E25-022E-4362-B661-7574BE21BE5C}"/>
                    </a:ext>
                  </a:extLst>
                </p:cNvPr>
                <p:cNvSpPr/>
                <p:nvPr/>
              </p:nvSpPr>
              <p:spPr>
                <a:xfrm>
                  <a:off x="-2145102" y="566655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8" name="正方形/長方形 917">
                  <a:extLst>
                    <a:ext uri="{FF2B5EF4-FFF2-40B4-BE49-F238E27FC236}">
                      <a16:creationId xmlns:a16="http://schemas.microsoft.com/office/drawing/2014/main" id="{2FC76F12-45EA-4D98-850D-C83C57FB4A41}"/>
                    </a:ext>
                  </a:extLst>
                </p:cNvPr>
                <p:cNvSpPr/>
                <p:nvPr/>
              </p:nvSpPr>
              <p:spPr>
                <a:xfrm>
                  <a:off x="-2145102" y="566961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9" name="四角形: 上の 2 つの角を丸める 918">
                  <a:extLst>
                    <a:ext uri="{FF2B5EF4-FFF2-40B4-BE49-F238E27FC236}">
                      <a16:creationId xmlns:a16="http://schemas.microsoft.com/office/drawing/2014/main" id="{85F7A9B1-FBEA-4C92-A702-D38B4BE6F75F}"/>
                    </a:ext>
                  </a:extLst>
                </p:cNvPr>
                <p:cNvSpPr/>
                <p:nvPr/>
              </p:nvSpPr>
              <p:spPr>
                <a:xfrm>
                  <a:off x="-2234242" y="562342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80" name="正方形/長方形 879">
                <a:extLst>
                  <a:ext uri="{FF2B5EF4-FFF2-40B4-BE49-F238E27FC236}">
                    <a16:creationId xmlns:a16="http://schemas.microsoft.com/office/drawing/2014/main" id="{6DE84F5F-C233-4A19-8B07-FD2F037903BD}"/>
                  </a:ext>
                </a:extLst>
              </p:cNvPr>
              <p:cNvSpPr/>
              <p:nvPr/>
            </p:nvSpPr>
            <p:spPr>
              <a:xfrm>
                <a:off x="-2034734" y="5454488"/>
                <a:ext cx="868479" cy="16893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1" name="正方形/長方形 880">
                <a:extLst>
                  <a:ext uri="{FF2B5EF4-FFF2-40B4-BE49-F238E27FC236}">
                    <a16:creationId xmlns:a16="http://schemas.microsoft.com/office/drawing/2014/main" id="{37DE1646-3493-47D0-914D-3F9936FC8F27}"/>
                  </a:ext>
                </a:extLst>
              </p:cNvPr>
              <p:cNvSpPr/>
              <p:nvPr/>
            </p:nvSpPr>
            <p:spPr>
              <a:xfrm>
                <a:off x="-2034734" y="5042186"/>
                <a:ext cx="868479" cy="40979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82" name="グループ化 881">
                <a:extLst>
                  <a:ext uri="{FF2B5EF4-FFF2-40B4-BE49-F238E27FC236}">
                    <a16:creationId xmlns:a16="http://schemas.microsoft.com/office/drawing/2014/main" id="{8CBF1782-5F23-4518-AF8C-A991943937AD}"/>
                  </a:ext>
                </a:extLst>
              </p:cNvPr>
              <p:cNvGrpSpPr/>
              <p:nvPr/>
            </p:nvGrpSpPr>
            <p:grpSpPr>
              <a:xfrm>
                <a:off x="-1547107" y="4809709"/>
                <a:ext cx="447071" cy="331809"/>
                <a:chOff x="-1597903" y="4785142"/>
                <a:chExt cx="541807" cy="402121"/>
              </a:xfrm>
            </p:grpSpPr>
            <p:sp>
              <p:nvSpPr>
                <p:cNvPr id="915" name="四角形: 角を丸くする 914">
                  <a:extLst>
                    <a:ext uri="{FF2B5EF4-FFF2-40B4-BE49-F238E27FC236}">
                      <a16:creationId xmlns:a16="http://schemas.microsoft.com/office/drawing/2014/main" id="{22858F08-0576-4886-8939-5A6C6EA1D9A2}"/>
                    </a:ext>
                  </a:extLst>
                </p:cNvPr>
                <p:cNvSpPr/>
                <p:nvPr/>
              </p:nvSpPr>
              <p:spPr>
                <a:xfrm>
                  <a:off x="-1597903" y="4785142"/>
                  <a:ext cx="541807" cy="402121"/>
                </a:xfrm>
                <a:prstGeom prst="roundRect">
                  <a:avLst>
                    <a:gd name="adj" fmla="val 7363"/>
                  </a:avLst>
                </a:prstGeom>
                <a:solidFill>
                  <a:srgbClr val="FFFF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6" name="四角形: 角を丸くする 915">
                  <a:extLst>
                    <a:ext uri="{FF2B5EF4-FFF2-40B4-BE49-F238E27FC236}">
                      <a16:creationId xmlns:a16="http://schemas.microsoft.com/office/drawing/2014/main" id="{5729F0D8-0064-491D-834F-7CEDE50D7061}"/>
                    </a:ext>
                  </a:extLst>
                </p:cNvPr>
                <p:cNvSpPr/>
                <p:nvPr/>
              </p:nvSpPr>
              <p:spPr>
                <a:xfrm>
                  <a:off x="-1557508" y="4815918"/>
                  <a:ext cx="458876" cy="340570"/>
                </a:xfrm>
                <a:prstGeom prst="roundRect">
                  <a:avLst>
                    <a:gd name="adj" fmla="val 2469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83" name="四角形: 上の 2 つの角を丸める 882">
                <a:extLst>
                  <a:ext uri="{FF2B5EF4-FFF2-40B4-BE49-F238E27FC236}">
                    <a16:creationId xmlns:a16="http://schemas.microsoft.com/office/drawing/2014/main" id="{6CBCFE2D-9613-4C8B-8B7F-18FAE7EAFA32}"/>
                  </a:ext>
                </a:extLst>
              </p:cNvPr>
              <p:cNvSpPr/>
              <p:nvPr/>
            </p:nvSpPr>
            <p:spPr>
              <a:xfrm>
                <a:off x="-2033917" y="4885989"/>
                <a:ext cx="361555" cy="153688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4" name="四角形: 上の 2 つの角を丸める 883">
                <a:extLst>
                  <a:ext uri="{FF2B5EF4-FFF2-40B4-BE49-F238E27FC236}">
                    <a16:creationId xmlns:a16="http://schemas.microsoft.com/office/drawing/2014/main" id="{38522039-B972-4CDF-ABA7-33CDD1D02C7D}"/>
                  </a:ext>
                </a:extLst>
              </p:cNvPr>
              <p:cNvSpPr/>
              <p:nvPr/>
            </p:nvSpPr>
            <p:spPr>
              <a:xfrm>
                <a:off x="-1144341" y="5555684"/>
                <a:ext cx="198212" cy="68094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91" name="グループ化 890">
                <a:extLst>
                  <a:ext uri="{FF2B5EF4-FFF2-40B4-BE49-F238E27FC236}">
                    <a16:creationId xmlns:a16="http://schemas.microsoft.com/office/drawing/2014/main" id="{32BFA268-9661-4C12-8A72-F8A3A32A4F78}"/>
                  </a:ext>
                </a:extLst>
              </p:cNvPr>
              <p:cNvGrpSpPr/>
              <p:nvPr/>
            </p:nvGrpSpPr>
            <p:grpSpPr>
              <a:xfrm>
                <a:off x="-774676" y="5535430"/>
                <a:ext cx="516575" cy="88064"/>
                <a:chOff x="4691062" y="5207797"/>
                <a:chExt cx="1028702" cy="227804"/>
              </a:xfrm>
            </p:grpSpPr>
            <p:sp>
              <p:nvSpPr>
                <p:cNvPr id="912" name="四角形: 上の 2 つの角を丸める 911">
                  <a:extLst>
                    <a:ext uri="{FF2B5EF4-FFF2-40B4-BE49-F238E27FC236}">
                      <a16:creationId xmlns:a16="http://schemas.microsoft.com/office/drawing/2014/main" id="{E6AAF47F-44DD-4C29-8DC6-A079A777DB55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3" name="四角形: 上の 2 つの角を丸める 912">
                  <a:extLst>
                    <a:ext uri="{FF2B5EF4-FFF2-40B4-BE49-F238E27FC236}">
                      <a16:creationId xmlns:a16="http://schemas.microsoft.com/office/drawing/2014/main" id="{8943C35C-9F40-4C36-94A9-58FA1DA2F5A9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4" name="四角形: 上の 2 つの角を丸める 913">
                  <a:extLst>
                    <a:ext uri="{FF2B5EF4-FFF2-40B4-BE49-F238E27FC236}">
                      <a16:creationId xmlns:a16="http://schemas.microsoft.com/office/drawing/2014/main" id="{3E9E7A44-2431-4352-9D44-89554BC9DC47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98" name="グループ化 897">
                <a:extLst>
                  <a:ext uri="{FF2B5EF4-FFF2-40B4-BE49-F238E27FC236}">
                    <a16:creationId xmlns:a16="http://schemas.microsoft.com/office/drawing/2014/main" id="{C419CE86-4BC7-4179-B040-30968182BD66}"/>
                  </a:ext>
                </a:extLst>
              </p:cNvPr>
              <p:cNvGrpSpPr/>
              <p:nvPr/>
            </p:nvGrpSpPr>
            <p:grpSpPr>
              <a:xfrm>
                <a:off x="-774676" y="5446785"/>
                <a:ext cx="516575" cy="88064"/>
                <a:chOff x="4691062" y="5207797"/>
                <a:chExt cx="1028702" cy="227804"/>
              </a:xfrm>
            </p:grpSpPr>
            <p:sp>
              <p:nvSpPr>
                <p:cNvPr id="909" name="四角形: 上の 2 つの角を丸める 908">
                  <a:extLst>
                    <a:ext uri="{FF2B5EF4-FFF2-40B4-BE49-F238E27FC236}">
                      <a16:creationId xmlns:a16="http://schemas.microsoft.com/office/drawing/2014/main" id="{74C22749-1898-4F8B-8967-243C468B1887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0" name="四角形: 上の 2 つの角を丸める 909">
                  <a:extLst>
                    <a:ext uri="{FF2B5EF4-FFF2-40B4-BE49-F238E27FC236}">
                      <a16:creationId xmlns:a16="http://schemas.microsoft.com/office/drawing/2014/main" id="{8F5A2971-347A-4794-B0CF-5A2BCEFA3016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1" name="四角形: 上の 2 つの角を丸める 910">
                  <a:extLst>
                    <a:ext uri="{FF2B5EF4-FFF2-40B4-BE49-F238E27FC236}">
                      <a16:creationId xmlns:a16="http://schemas.microsoft.com/office/drawing/2014/main" id="{0E677517-A20C-4370-9163-182FD13A9B4E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99" name="グループ化 898">
                <a:extLst>
                  <a:ext uri="{FF2B5EF4-FFF2-40B4-BE49-F238E27FC236}">
                    <a16:creationId xmlns:a16="http://schemas.microsoft.com/office/drawing/2014/main" id="{B567F1B7-91DC-4807-91E8-E11F388EDFF3}"/>
                  </a:ext>
                </a:extLst>
              </p:cNvPr>
              <p:cNvGrpSpPr/>
              <p:nvPr/>
            </p:nvGrpSpPr>
            <p:grpSpPr>
              <a:xfrm>
                <a:off x="-645178" y="5195958"/>
                <a:ext cx="134713" cy="245711"/>
                <a:chOff x="3161486" y="3471945"/>
                <a:chExt cx="513532" cy="826769"/>
              </a:xfrm>
            </p:grpSpPr>
            <p:sp>
              <p:nvSpPr>
                <p:cNvPr id="905" name="四角形: 角を丸くする 904">
                  <a:extLst>
                    <a:ext uri="{FF2B5EF4-FFF2-40B4-BE49-F238E27FC236}">
                      <a16:creationId xmlns:a16="http://schemas.microsoft.com/office/drawing/2014/main" id="{2A73CFDA-1E52-4ACB-9008-7FFC5C02968A}"/>
                    </a:ext>
                  </a:extLst>
                </p:cNvPr>
                <p:cNvSpPr/>
                <p:nvPr/>
              </p:nvSpPr>
              <p:spPr>
                <a:xfrm>
                  <a:off x="3161486" y="3495758"/>
                  <a:ext cx="513532" cy="780571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6" name="四角形: 角を丸くする 905">
                  <a:extLst>
                    <a:ext uri="{FF2B5EF4-FFF2-40B4-BE49-F238E27FC236}">
                      <a16:creationId xmlns:a16="http://schemas.microsoft.com/office/drawing/2014/main" id="{26A2C2AC-0989-4985-B041-360522C92DCA}"/>
                    </a:ext>
                  </a:extLst>
                </p:cNvPr>
                <p:cNvSpPr/>
                <p:nvPr/>
              </p:nvSpPr>
              <p:spPr>
                <a:xfrm>
                  <a:off x="3325193" y="3495758"/>
                  <a:ext cx="196076" cy="780571"/>
                </a:xfrm>
                <a:prstGeom prst="round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7" name="四角形: 角を丸くする 906">
                  <a:extLst>
                    <a:ext uri="{FF2B5EF4-FFF2-40B4-BE49-F238E27FC236}">
                      <a16:creationId xmlns:a16="http://schemas.microsoft.com/office/drawing/2014/main" id="{DEFD1BA3-0CB0-4AE6-9BF8-516CED8C0F86}"/>
                    </a:ext>
                  </a:extLst>
                </p:cNvPr>
                <p:cNvSpPr/>
                <p:nvPr/>
              </p:nvSpPr>
              <p:spPr>
                <a:xfrm>
                  <a:off x="3161486" y="347194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8" name="四角形: 角を丸くする 907">
                  <a:extLst>
                    <a:ext uri="{FF2B5EF4-FFF2-40B4-BE49-F238E27FC236}">
                      <a16:creationId xmlns:a16="http://schemas.microsoft.com/office/drawing/2014/main" id="{D4A97DCF-03A9-40BD-AE8E-FD34A1A78608}"/>
                    </a:ext>
                  </a:extLst>
                </p:cNvPr>
                <p:cNvSpPr/>
                <p:nvPr/>
              </p:nvSpPr>
              <p:spPr>
                <a:xfrm>
                  <a:off x="3161486" y="425299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00" name="グループ化 899">
                <a:extLst>
                  <a:ext uri="{FF2B5EF4-FFF2-40B4-BE49-F238E27FC236}">
                    <a16:creationId xmlns:a16="http://schemas.microsoft.com/office/drawing/2014/main" id="{C79A5E5C-B846-4250-B4CE-C3C231FC27F5}"/>
                  </a:ext>
                </a:extLst>
              </p:cNvPr>
              <p:cNvGrpSpPr/>
              <p:nvPr/>
            </p:nvGrpSpPr>
            <p:grpSpPr>
              <a:xfrm>
                <a:off x="-501574" y="5195958"/>
                <a:ext cx="134713" cy="245711"/>
                <a:chOff x="3161486" y="3471945"/>
                <a:chExt cx="513532" cy="826769"/>
              </a:xfrm>
            </p:grpSpPr>
            <p:sp>
              <p:nvSpPr>
                <p:cNvPr id="901" name="四角形: 角を丸くする 900">
                  <a:extLst>
                    <a:ext uri="{FF2B5EF4-FFF2-40B4-BE49-F238E27FC236}">
                      <a16:creationId xmlns:a16="http://schemas.microsoft.com/office/drawing/2014/main" id="{A7C5BC16-726C-4A22-AA47-0A23A018BFC1}"/>
                    </a:ext>
                  </a:extLst>
                </p:cNvPr>
                <p:cNvSpPr/>
                <p:nvPr/>
              </p:nvSpPr>
              <p:spPr>
                <a:xfrm>
                  <a:off x="3161486" y="3495758"/>
                  <a:ext cx="513532" cy="780571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2" name="四角形: 角を丸くする 901">
                  <a:extLst>
                    <a:ext uri="{FF2B5EF4-FFF2-40B4-BE49-F238E27FC236}">
                      <a16:creationId xmlns:a16="http://schemas.microsoft.com/office/drawing/2014/main" id="{9D8E655A-EDAC-4504-BC39-9A2FEFFEB7DB}"/>
                    </a:ext>
                  </a:extLst>
                </p:cNvPr>
                <p:cNvSpPr/>
                <p:nvPr/>
              </p:nvSpPr>
              <p:spPr>
                <a:xfrm>
                  <a:off x="3325193" y="3495758"/>
                  <a:ext cx="196076" cy="780571"/>
                </a:xfrm>
                <a:prstGeom prst="round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3" name="四角形: 角を丸くする 902">
                  <a:extLst>
                    <a:ext uri="{FF2B5EF4-FFF2-40B4-BE49-F238E27FC236}">
                      <a16:creationId xmlns:a16="http://schemas.microsoft.com/office/drawing/2014/main" id="{7DEC02BF-7859-460E-A1F2-9694D490E2C2}"/>
                    </a:ext>
                  </a:extLst>
                </p:cNvPr>
                <p:cNvSpPr/>
                <p:nvPr/>
              </p:nvSpPr>
              <p:spPr>
                <a:xfrm>
                  <a:off x="3161486" y="347194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4" name="四角形: 角を丸くする 903">
                  <a:extLst>
                    <a:ext uri="{FF2B5EF4-FFF2-40B4-BE49-F238E27FC236}">
                      <a16:creationId xmlns:a16="http://schemas.microsoft.com/office/drawing/2014/main" id="{B3FEAD62-8A8B-42CD-93B7-0E08FDDBB315}"/>
                    </a:ext>
                  </a:extLst>
                </p:cNvPr>
                <p:cNvSpPr/>
                <p:nvPr/>
              </p:nvSpPr>
              <p:spPr>
                <a:xfrm>
                  <a:off x="3161486" y="425299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26EAB64-A720-4800-BA73-D697D9B16B7E}"/>
              </a:ext>
            </a:extLst>
          </p:cNvPr>
          <p:cNvGrpSpPr/>
          <p:nvPr/>
        </p:nvGrpSpPr>
        <p:grpSpPr>
          <a:xfrm>
            <a:off x="658096" y="3798983"/>
            <a:ext cx="2691442" cy="2636832"/>
            <a:chOff x="658096" y="3798983"/>
            <a:chExt cx="2691442" cy="2636832"/>
          </a:xfrm>
        </p:grpSpPr>
        <p:grpSp>
          <p:nvGrpSpPr>
            <p:cNvPr id="1068" name="グループ化 1067">
              <a:extLst>
                <a:ext uri="{FF2B5EF4-FFF2-40B4-BE49-F238E27FC236}">
                  <a16:creationId xmlns:a16="http://schemas.microsoft.com/office/drawing/2014/main" id="{D46150A7-C421-4D31-B3AB-805981D7DAC9}"/>
                </a:ext>
              </a:extLst>
            </p:cNvPr>
            <p:cNvGrpSpPr/>
            <p:nvPr/>
          </p:nvGrpSpPr>
          <p:grpSpPr>
            <a:xfrm>
              <a:off x="1523165" y="3798983"/>
              <a:ext cx="1246034" cy="1872229"/>
              <a:chOff x="813608" y="4101494"/>
              <a:chExt cx="1817789" cy="2731320"/>
            </a:xfrm>
          </p:grpSpPr>
          <p:grpSp>
            <p:nvGrpSpPr>
              <p:cNvPr id="1069" name="グループ化 1068">
                <a:extLst>
                  <a:ext uri="{FF2B5EF4-FFF2-40B4-BE49-F238E27FC236}">
                    <a16:creationId xmlns:a16="http://schemas.microsoft.com/office/drawing/2014/main" id="{05C87751-312C-437A-97E1-36E4AD54D08B}"/>
                  </a:ext>
                </a:extLst>
              </p:cNvPr>
              <p:cNvGrpSpPr/>
              <p:nvPr/>
            </p:nvGrpSpPr>
            <p:grpSpPr>
              <a:xfrm>
                <a:off x="813608" y="4101494"/>
                <a:ext cx="1817789" cy="2331997"/>
                <a:chOff x="813608" y="4101494"/>
                <a:chExt cx="1817789" cy="2331997"/>
              </a:xfrm>
            </p:grpSpPr>
            <p:grpSp>
              <p:nvGrpSpPr>
                <p:cNvPr id="1076" name="グループ化 1075">
                  <a:extLst>
                    <a:ext uri="{FF2B5EF4-FFF2-40B4-BE49-F238E27FC236}">
                      <a16:creationId xmlns:a16="http://schemas.microsoft.com/office/drawing/2014/main" id="{5C5D332A-8AE9-4DFB-9AB6-75A50D045FF3}"/>
                    </a:ext>
                  </a:extLst>
                </p:cNvPr>
                <p:cNvGrpSpPr/>
                <p:nvPr/>
              </p:nvGrpSpPr>
              <p:grpSpPr>
                <a:xfrm>
                  <a:off x="1438161" y="4101494"/>
                  <a:ext cx="1193236" cy="2331997"/>
                  <a:chOff x="1440974" y="1211272"/>
                  <a:chExt cx="1193236" cy="2331997"/>
                </a:xfrm>
              </p:grpSpPr>
              <p:grpSp>
                <p:nvGrpSpPr>
                  <p:cNvPr id="1096" name="グループ化 1095">
                    <a:extLst>
                      <a:ext uri="{FF2B5EF4-FFF2-40B4-BE49-F238E27FC236}">
                        <a16:creationId xmlns:a16="http://schemas.microsoft.com/office/drawing/2014/main" id="{19492CB7-3305-48C2-9487-4029FC1BBF6C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1552549" y="2274879"/>
                    <a:ext cx="296112" cy="296112"/>
                    <a:chOff x="6070600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1127" name="涙形 1126">
                      <a:extLst>
                        <a:ext uri="{FF2B5EF4-FFF2-40B4-BE49-F238E27FC236}">
                          <a16:creationId xmlns:a16="http://schemas.microsoft.com/office/drawing/2014/main" id="{FD8AB416-E6A2-46B2-8ABB-3898F4DB79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28" name="涙形 1127">
                      <a:extLst>
                        <a:ext uri="{FF2B5EF4-FFF2-40B4-BE49-F238E27FC236}">
                          <a16:creationId xmlns:a16="http://schemas.microsoft.com/office/drawing/2014/main" id="{71888F31-3959-4365-94B2-2B4F03F1CF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66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97" name="グループ化 1096">
                    <a:extLst>
                      <a:ext uri="{FF2B5EF4-FFF2-40B4-BE49-F238E27FC236}">
                        <a16:creationId xmlns:a16="http://schemas.microsoft.com/office/drawing/2014/main" id="{2A5EC5F6-F8D9-4462-A504-10A2D1CE7225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200646" y="2274879"/>
                    <a:ext cx="296112" cy="296112"/>
                    <a:chOff x="6070600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1125" name="涙形 1124">
                      <a:extLst>
                        <a:ext uri="{FF2B5EF4-FFF2-40B4-BE49-F238E27FC236}">
                          <a16:creationId xmlns:a16="http://schemas.microsoft.com/office/drawing/2014/main" id="{C1220147-58D3-4227-8643-296B9DF127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26" name="涙形 1125">
                      <a:extLst>
                        <a:ext uri="{FF2B5EF4-FFF2-40B4-BE49-F238E27FC236}">
                          <a16:creationId xmlns:a16="http://schemas.microsoft.com/office/drawing/2014/main" id="{6B1D0520-6CF2-48B8-AB5A-F4BE1B176E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66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98" name="グループ化 1097">
                    <a:extLst>
                      <a:ext uri="{FF2B5EF4-FFF2-40B4-BE49-F238E27FC236}">
                        <a16:creationId xmlns:a16="http://schemas.microsoft.com/office/drawing/2014/main" id="{CCE5D3A3-0EFB-422E-A657-4386DC7B8569}"/>
                      </a:ext>
                    </a:extLst>
                  </p:cNvPr>
                  <p:cNvGrpSpPr/>
                  <p:nvPr/>
                </p:nvGrpSpPr>
                <p:grpSpPr>
                  <a:xfrm>
                    <a:off x="1440974" y="1489774"/>
                    <a:ext cx="1193236" cy="656581"/>
                    <a:chOff x="4376033" y="1381139"/>
                    <a:chExt cx="1193236" cy="656581"/>
                  </a:xfrm>
                  <a:solidFill>
                    <a:srgbClr val="FFCC00"/>
                  </a:solidFill>
                </p:grpSpPr>
                <p:sp>
                  <p:nvSpPr>
                    <p:cNvPr id="1123" name="四角形: 角を丸くする 1122">
                      <a:extLst>
                        <a:ext uri="{FF2B5EF4-FFF2-40B4-BE49-F238E27FC236}">
                          <a16:creationId xmlns:a16="http://schemas.microsoft.com/office/drawing/2014/main" id="{6A4E16DE-B5A3-47BD-9C98-BC3B0388C7C1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24" name="四角形: 角を丸くする 1123">
                      <a:extLst>
                        <a:ext uri="{FF2B5EF4-FFF2-40B4-BE49-F238E27FC236}">
                          <a16:creationId xmlns:a16="http://schemas.microsoft.com/office/drawing/2014/main" id="{897E2711-5200-4201-B47C-3EB27A75DA37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99" name="片側の 2 つの角を丸めた四角形 144">
                    <a:extLst>
                      <a:ext uri="{FF2B5EF4-FFF2-40B4-BE49-F238E27FC236}">
                        <a16:creationId xmlns:a16="http://schemas.microsoft.com/office/drawing/2014/main" id="{C7D250B3-7F9C-4E5C-8E05-C4786761F29B}"/>
                      </a:ext>
                    </a:extLst>
                  </p:cNvPr>
                  <p:cNvSpPr/>
                  <p:nvPr/>
                </p:nvSpPr>
                <p:spPr>
                  <a:xfrm>
                    <a:off x="1596883" y="2549525"/>
                    <a:ext cx="840158" cy="993744"/>
                  </a:xfrm>
                  <a:prstGeom prst="round2SameRect">
                    <a:avLst>
                      <a:gd name="adj1" fmla="val 39895"/>
                      <a:gd name="adj2" fmla="val 0"/>
                    </a:avLst>
                  </a:pr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0" name="フリーフォーム: 図形 1099">
                    <a:extLst>
                      <a:ext uri="{FF2B5EF4-FFF2-40B4-BE49-F238E27FC236}">
                        <a16:creationId xmlns:a16="http://schemas.microsoft.com/office/drawing/2014/main" id="{AA7FD3C4-64DC-43AE-B291-AD9370564171}"/>
                      </a:ext>
                    </a:extLst>
                  </p:cNvPr>
                  <p:cNvSpPr/>
                  <p:nvPr/>
                </p:nvSpPr>
                <p:spPr>
                  <a:xfrm>
                    <a:off x="1835248" y="2340367"/>
                    <a:ext cx="382718" cy="34437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1" name="台形 1100">
                    <a:extLst>
                      <a:ext uri="{FF2B5EF4-FFF2-40B4-BE49-F238E27FC236}">
                        <a16:creationId xmlns:a16="http://schemas.microsoft.com/office/drawing/2014/main" id="{8A28950A-8439-4D11-9600-36818A7052A2}"/>
                      </a:ext>
                    </a:extLst>
                  </p:cNvPr>
                  <p:cNvSpPr/>
                  <p:nvPr/>
                </p:nvSpPr>
                <p:spPr>
                  <a:xfrm>
                    <a:off x="1729281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2" name="台形 1101">
                    <a:extLst>
                      <a:ext uri="{FF2B5EF4-FFF2-40B4-BE49-F238E27FC236}">
                        <a16:creationId xmlns:a16="http://schemas.microsoft.com/office/drawing/2014/main" id="{3F9254F6-1034-42C1-AF3F-D9909B198FEE}"/>
                      </a:ext>
                    </a:extLst>
                  </p:cNvPr>
                  <p:cNvSpPr/>
                  <p:nvPr/>
                </p:nvSpPr>
                <p:spPr>
                  <a:xfrm>
                    <a:off x="2212513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3" name="台形 1102">
                    <a:extLst>
                      <a:ext uri="{FF2B5EF4-FFF2-40B4-BE49-F238E27FC236}">
                        <a16:creationId xmlns:a16="http://schemas.microsoft.com/office/drawing/2014/main" id="{CFDDCC89-2206-44E3-835D-AE489C6739EF}"/>
                      </a:ext>
                    </a:extLst>
                  </p:cNvPr>
                  <p:cNvSpPr/>
                  <p:nvPr/>
                </p:nvSpPr>
                <p:spPr>
                  <a:xfrm>
                    <a:off x="1619843" y="2854448"/>
                    <a:ext cx="810054" cy="688821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4" name="フリーフォーム: 図形 1103">
                    <a:extLst>
                      <a:ext uri="{FF2B5EF4-FFF2-40B4-BE49-F238E27FC236}">
                        <a16:creationId xmlns:a16="http://schemas.microsoft.com/office/drawing/2014/main" id="{158D3D17-721C-4C0B-A70D-C8103A9AF98E}"/>
                      </a:ext>
                    </a:extLst>
                  </p:cNvPr>
                  <p:cNvSpPr/>
                  <p:nvPr/>
                </p:nvSpPr>
                <p:spPr>
                  <a:xfrm>
                    <a:off x="1701273" y="2538038"/>
                    <a:ext cx="650667" cy="227586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0667" h="227586">
                        <a:moveTo>
                          <a:pt x="203612" y="1063"/>
                        </a:moveTo>
                        <a:cubicBezTo>
                          <a:pt x="215524" y="3119"/>
                          <a:pt x="226219" y="8104"/>
                          <a:pt x="232873" y="15528"/>
                        </a:cubicBezTo>
                        <a:lnTo>
                          <a:pt x="325334" y="118706"/>
                        </a:lnTo>
                        <a:lnTo>
                          <a:pt x="417794" y="15529"/>
                        </a:lnTo>
                        <a:cubicBezTo>
                          <a:pt x="424448" y="8105"/>
                          <a:pt x="435143" y="3120"/>
                          <a:pt x="447056" y="1064"/>
                        </a:cubicBezTo>
                        <a:cubicBezTo>
                          <a:pt x="458970" y="-993"/>
                          <a:pt x="472100" y="-121"/>
                          <a:pt x="483624" y="4166"/>
                        </a:cubicBezTo>
                        <a:lnTo>
                          <a:pt x="650560" y="66260"/>
                        </a:lnTo>
                        <a:cubicBezTo>
                          <a:pt x="654288" y="103497"/>
                          <a:pt x="560194" y="214952"/>
                          <a:pt x="505989" y="227586"/>
                        </a:cubicBezTo>
                        <a:lnTo>
                          <a:pt x="325333" y="142065"/>
                        </a:lnTo>
                        <a:lnTo>
                          <a:pt x="144678" y="227585"/>
                        </a:lnTo>
                        <a:cubicBezTo>
                          <a:pt x="90474" y="214951"/>
                          <a:pt x="-3621" y="103496"/>
                          <a:pt x="107" y="66259"/>
                        </a:cubicBezTo>
                        <a:lnTo>
                          <a:pt x="167043" y="4165"/>
                        </a:lnTo>
                        <a:cubicBezTo>
                          <a:pt x="178567" y="-122"/>
                          <a:pt x="191699" y="-994"/>
                          <a:pt x="203612" y="1063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5" name="楕円 1104">
                    <a:extLst>
                      <a:ext uri="{FF2B5EF4-FFF2-40B4-BE49-F238E27FC236}">
                        <a16:creationId xmlns:a16="http://schemas.microsoft.com/office/drawing/2014/main" id="{A85CA5A2-7599-4A93-86EE-DFDFDBD791BA}"/>
                      </a:ext>
                    </a:extLst>
                  </p:cNvPr>
                  <p:cNvSpPr/>
                  <p:nvPr/>
                </p:nvSpPr>
                <p:spPr>
                  <a:xfrm>
                    <a:off x="1995980" y="2733779"/>
                    <a:ext cx="57680" cy="597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106" name="グループ化 1105">
                    <a:extLst>
                      <a:ext uri="{FF2B5EF4-FFF2-40B4-BE49-F238E27FC236}">
                        <a16:creationId xmlns:a16="http://schemas.microsoft.com/office/drawing/2014/main" id="{97CF5644-0D93-461B-B3FC-1C558FD97363}"/>
                      </a:ext>
                    </a:extLst>
                  </p:cNvPr>
                  <p:cNvGrpSpPr/>
                  <p:nvPr/>
                </p:nvGrpSpPr>
                <p:grpSpPr>
                  <a:xfrm>
                    <a:off x="1461845" y="1226117"/>
                    <a:ext cx="1138490" cy="1298916"/>
                    <a:chOff x="772520" y="601639"/>
                    <a:chExt cx="1138490" cy="1298916"/>
                  </a:xfrm>
                </p:grpSpPr>
                <p:sp>
                  <p:nvSpPr>
                    <p:cNvPr id="1108" name="月 1107">
                      <a:extLst>
                        <a:ext uri="{FF2B5EF4-FFF2-40B4-BE49-F238E27FC236}">
                          <a16:creationId xmlns:a16="http://schemas.microsoft.com/office/drawing/2014/main" id="{6CBFE04E-DBC7-4E4E-A80C-D131380E469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707357" y="1378342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09" name="月 1108">
                      <a:extLst>
                        <a:ext uri="{FF2B5EF4-FFF2-40B4-BE49-F238E27FC236}">
                          <a16:creationId xmlns:a16="http://schemas.microsoft.com/office/drawing/2014/main" id="{3EDF1C46-50F5-447B-AC6A-1C8852B5DC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3546" y="1378342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10" name="フリーフォーム: 図形 1109">
                      <a:extLst>
                        <a:ext uri="{FF2B5EF4-FFF2-40B4-BE49-F238E27FC236}">
                          <a16:creationId xmlns:a16="http://schemas.microsoft.com/office/drawing/2014/main" id="{5A7421B7-0304-401B-AC0D-748BF1A7D7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1604" y="601639"/>
                      <a:ext cx="1035422" cy="980595"/>
                    </a:xfrm>
                    <a:custGeom>
                      <a:avLst/>
                      <a:gdLst>
                        <a:gd name="connsiteX0" fmla="*/ 564194 w 1117919"/>
                        <a:gd name="connsiteY0" fmla="*/ 0 h 980595"/>
                        <a:gd name="connsiteX1" fmla="*/ 875248 w 1117919"/>
                        <a:gd name="connsiteY1" fmla="*/ 128843 h 980595"/>
                        <a:gd name="connsiteX2" fmla="*/ 906088 w 1117919"/>
                        <a:gd name="connsiteY2" fmla="*/ 166221 h 980595"/>
                        <a:gd name="connsiteX3" fmla="*/ 923972 w 1117919"/>
                        <a:gd name="connsiteY3" fmla="*/ 175929 h 980595"/>
                        <a:gd name="connsiteX4" fmla="*/ 1117919 w 1117919"/>
                        <a:gd name="connsiteY4" fmla="*/ 540698 h 980595"/>
                        <a:gd name="connsiteX5" fmla="*/ 678022 w 1117919"/>
                        <a:gd name="connsiteY5" fmla="*/ 980595 h 980595"/>
                        <a:gd name="connsiteX6" fmla="*/ 589368 w 1117919"/>
                        <a:gd name="connsiteY6" fmla="*/ 971658 h 980595"/>
                        <a:gd name="connsiteX7" fmla="*/ 558960 w 1117919"/>
                        <a:gd name="connsiteY7" fmla="*/ 962219 h 980595"/>
                        <a:gd name="connsiteX8" fmla="*/ 528552 w 1117919"/>
                        <a:gd name="connsiteY8" fmla="*/ 971658 h 980595"/>
                        <a:gd name="connsiteX9" fmla="*/ 439897 w 1117919"/>
                        <a:gd name="connsiteY9" fmla="*/ 980595 h 980595"/>
                        <a:gd name="connsiteX10" fmla="*/ 0 w 1117919"/>
                        <a:gd name="connsiteY10" fmla="*/ 540698 h 980595"/>
                        <a:gd name="connsiteX11" fmla="*/ 193947 w 1117919"/>
                        <a:gd name="connsiteY11" fmla="*/ 175929 h 980595"/>
                        <a:gd name="connsiteX12" fmla="*/ 230791 w 1117919"/>
                        <a:gd name="connsiteY12" fmla="*/ 155930 h 980595"/>
                        <a:gd name="connsiteX13" fmla="*/ 253140 w 1117919"/>
                        <a:gd name="connsiteY13" fmla="*/ 128843 h 980595"/>
                        <a:gd name="connsiteX14" fmla="*/ 564194 w 1117919"/>
                        <a:gd name="connsiteY14" fmla="*/ 0 h 9805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117919" h="980595">
                          <a:moveTo>
                            <a:pt x="564194" y="0"/>
                          </a:moveTo>
                          <a:cubicBezTo>
                            <a:pt x="685668" y="0"/>
                            <a:pt x="795642" y="49237"/>
                            <a:pt x="875248" y="128843"/>
                          </a:cubicBezTo>
                          <a:lnTo>
                            <a:pt x="906088" y="166221"/>
                          </a:lnTo>
                          <a:lnTo>
                            <a:pt x="923972" y="175929"/>
                          </a:lnTo>
                          <a:cubicBezTo>
                            <a:pt x="1040986" y="254981"/>
                            <a:pt x="1117919" y="388856"/>
                            <a:pt x="1117919" y="540698"/>
                          </a:cubicBezTo>
                          <a:cubicBezTo>
                            <a:pt x="1117919" y="783646"/>
                            <a:pt x="920970" y="980595"/>
                            <a:pt x="678022" y="980595"/>
                          </a:cubicBezTo>
                          <a:cubicBezTo>
                            <a:pt x="647654" y="980595"/>
                            <a:pt x="618004" y="977518"/>
                            <a:pt x="589368" y="971658"/>
                          </a:cubicBezTo>
                          <a:lnTo>
                            <a:pt x="558960" y="962219"/>
                          </a:lnTo>
                          <a:lnTo>
                            <a:pt x="528552" y="971658"/>
                          </a:lnTo>
                          <a:cubicBezTo>
                            <a:pt x="499915" y="977518"/>
                            <a:pt x="470266" y="980595"/>
                            <a:pt x="439897" y="980595"/>
                          </a:cubicBezTo>
                          <a:cubicBezTo>
                            <a:pt x="196949" y="980595"/>
                            <a:pt x="0" y="783646"/>
                            <a:pt x="0" y="540698"/>
                          </a:cubicBezTo>
                          <a:cubicBezTo>
                            <a:pt x="0" y="388856"/>
                            <a:pt x="76933" y="254981"/>
                            <a:pt x="193947" y="175929"/>
                          </a:cubicBezTo>
                          <a:lnTo>
                            <a:pt x="230791" y="155930"/>
                          </a:lnTo>
                          <a:lnTo>
                            <a:pt x="253140" y="128843"/>
                          </a:lnTo>
                          <a:cubicBezTo>
                            <a:pt x="332746" y="49237"/>
                            <a:pt x="442720" y="0"/>
                            <a:pt x="564194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111" name="グループ化 1110">
                      <a:extLst>
                        <a:ext uri="{FF2B5EF4-FFF2-40B4-BE49-F238E27FC236}">
                          <a16:creationId xmlns:a16="http://schemas.microsoft.com/office/drawing/2014/main" id="{EFA4F4B7-4E3B-4200-BD1E-B5043D2041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72520" y="774115"/>
                      <a:ext cx="1138490" cy="1074143"/>
                      <a:chOff x="4049500" y="3943264"/>
                      <a:chExt cx="834570" cy="787400"/>
                    </a:xfrm>
                  </p:grpSpPr>
                  <p:grpSp>
                    <p:nvGrpSpPr>
                      <p:cNvPr id="1112" name="グループ化 1111">
                        <a:extLst>
                          <a:ext uri="{FF2B5EF4-FFF2-40B4-BE49-F238E27FC236}">
                            <a16:creationId xmlns:a16="http://schemas.microsoft.com/office/drawing/2014/main" id="{7FBF287A-2562-4713-95F4-12552247D80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049500" y="3943264"/>
                        <a:ext cx="834570" cy="787400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1116" name="グループ化 1115">
                          <a:extLst>
                            <a:ext uri="{FF2B5EF4-FFF2-40B4-BE49-F238E27FC236}">
                              <a16:creationId xmlns:a16="http://schemas.microsoft.com/office/drawing/2014/main" id="{1F649E93-23AE-45B8-8E27-679687BAAC7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121" name="円/楕円 177">
                            <a:extLst>
                              <a:ext uri="{FF2B5EF4-FFF2-40B4-BE49-F238E27FC236}">
                                <a16:creationId xmlns:a16="http://schemas.microsoft.com/office/drawing/2014/main" id="{FE3BBAF8-82BF-4B4E-A335-778318DD8C5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122" name="円/楕円 178">
                            <a:extLst>
                              <a:ext uri="{FF2B5EF4-FFF2-40B4-BE49-F238E27FC236}">
                                <a16:creationId xmlns:a16="http://schemas.microsoft.com/office/drawing/2014/main" id="{F188B8F0-9116-417D-A73A-BCC3C5C0B85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117" name="グループ化 1116">
                          <a:extLst>
                            <a:ext uri="{FF2B5EF4-FFF2-40B4-BE49-F238E27FC236}">
                              <a16:creationId xmlns:a16="http://schemas.microsoft.com/office/drawing/2014/main" id="{C9BFEFCE-D7A2-46D0-BE9E-B1319A93672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119" name="円/楕円 175">
                            <a:extLst>
                              <a:ext uri="{FF2B5EF4-FFF2-40B4-BE49-F238E27FC236}">
                                <a16:creationId xmlns:a16="http://schemas.microsoft.com/office/drawing/2014/main" id="{7EC4B7BE-2316-48C5-AC85-75202AAB717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120" name="円/楕円 176">
                            <a:extLst>
                              <a:ext uri="{FF2B5EF4-FFF2-40B4-BE49-F238E27FC236}">
                                <a16:creationId xmlns:a16="http://schemas.microsoft.com/office/drawing/2014/main" id="{6FC716D1-ED8D-4F71-92F3-3F5297A93AE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1118" name="円/楕円 174">
                          <a:extLst>
                            <a:ext uri="{FF2B5EF4-FFF2-40B4-BE49-F238E27FC236}">
                              <a16:creationId xmlns:a16="http://schemas.microsoft.com/office/drawing/2014/main" id="{814151FA-699B-490D-BB07-C071D99829E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89403" y="2017486"/>
                          <a:ext cx="955820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113" name="円/楕円 27">
                        <a:extLst>
                          <a:ext uri="{FF2B5EF4-FFF2-40B4-BE49-F238E27FC236}">
                            <a16:creationId xmlns:a16="http://schemas.microsoft.com/office/drawing/2014/main" id="{EEE9E00F-BFF6-4778-B23F-B2342E2085B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1830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14" name="円/楕円 27">
                        <a:extLst>
                          <a:ext uri="{FF2B5EF4-FFF2-40B4-BE49-F238E27FC236}">
                            <a16:creationId xmlns:a16="http://schemas.microsoft.com/office/drawing/2014/main" id="{79429EF3-78C1-48DF-819C-8DE7FC18A5C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5894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15" name="正方形/長方形 67">
                        <a:extLst>
                          <a:ext uri="{FF2B5EF4-FFF2-40B4-BE49-F238E27FC236}">
                            <a16:creationId xmlns:a16="http://schemas.microsoft.com/office/drawing/2014/main" id="{69023185-FF1C-42FA-A66F-BFC7B0D4D3B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37514" y="4542354"/>
                        <a:ext cx="50129" cy="2569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9072" h="1123608">
                            <a:moveTo>
                              <a:pt x="374536" y="0"/>
                            </a:moveTo>
                            <a:lnTo>
                              <a:pt x="749072" y="374536"/>
                            </a:lnTo>
                            <a:cubicBezTo>
                              <a:pt x="955923" y="581387"/>
                              <a:pt x="955923" y="916758"/>
                              <a:pt x="749072" y="1123608"/>
                            </a:cubicBezTo>
                            <a:cubicBezTo>
                              <a:pt x="542221" y="1330459"/>
                              <a:pt x="206851" y="1330459"/>
                              <a:pt x="0" y="1123608"/>
                            </a:cubicBezTo>
                            <a:cubicBezTo>
                              <a:pt x="-206851" y="916758"/>
                              <a:pt x="-206851" y="581387"/>
                              <a:pt x="0" y="374536"/>
                            </a:cubicBezTo>
                            <a:close/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1107" name="フリーフォーム: 図形 1106">
                    <a:extLst>
                      <a:ext uri="{FF2B5EF4-FFF2-40B4-BE49-F238E27FC236}">
                        <a16:creationId xmlns:a16="http://schemas.microsoft.com/office/drawing/2014/main" id="{6A5E01BB-1BD5-4586-A6B9-EE3A7B37F489}"/>
                      </a:ext>
                    </a:extLst>
                  </p:cNvPr>
                  <p:cNvSpPr/>
                  <p:nvPr/>
                </p:nvSpPr>
                <p:spPr>
                  <a:xfrm>
                    <a:off x="1501985" y="1211272"/>
                    <a:ext cx="1063644" cy="629203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77" name="円/楕円 27">
                  <a:extLst>
                    <a:ext uri="{FF2B5EF4-FFF2-40B4-BE49-F238E27FC236}">
                      <a16:creationId xmlns:a16="http://schemas.microsoft.com/office/drawing/2014/main" id="{D95C7FCB-3815-4CB7-AC1C-1C2B8FFF6BB3}"/>
                    </a:ext>
                  </a:extLst>
                </p:cNvPr>
                <p:cNvSpPr/>
                <p:nvPr/>
              </p:nvSpPr>
              <p:spPr>
                <a:xfrm>
                  <a:off x="1916424" y="5204303"/>
                  <a:ext cx="215836" cy="9896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55103"/>
                    <a:gd name="connsiteY0" fmla="*/ 43286 h 389571"/>
                    <a:gd name="connsiteX1" fmla="*/ 3210476 w 3255103"/>
                    <a:gd name="connsiteY1" fmla="*/ 43286 h 389571"/>
                    <a:gd name="connsiteX2" fmla="*/ 1605267 w 3255103"/>
                    <a:gd name="connsiteY2" fmla="*/ 389571 h 389571"/>
                    <a:gd name="connsiteX3" fmla="*/ 58 w 3255103"/>
                    <a:gd name="connsiteY3" fmla="*/ 43286 h 389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55103" h="389571">
                      <a:moveTo>
                        <a:pt x="58" y="43286"/>
                      </a:moveTo>
                      <a:cubicBezTo>
                        <a:pt x="267593" y="-14428"/>
                        <a:pt x="2942941" y="-14428"/>
                        <a:pt x="3210476" y="43286"/>
                      </a:cubicBezTo>
                      <a:cubicBezTo>
                        <a:pt x="3478011" y="101000"/>
                        <a:pt x="2491799" y="389571"/>
                        <a:pt x="1605267" y="389571"/>
                      </a:cubicBezTo>
                      <a:cubicBezTo>
                        <a:pt x="718735" y="389571"/>
                        <a:pt x="-7588" y="119524"/>
                        <a:pt x="58" y="432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8" name="フリーフォーム: 図形 1077">
                  <a:extLst>
                    <a:ext uri="{FF2B5EF4-FFF2-40B4-BE49-F238E27FC236}">
                      <a16:creationId xmlns:a16="http://schemas.microsoft.com/office/drawing/2014/main" id="{F8DBC57C-F291-41EA-BD6B-A99F79618849}"/>
                    </a:ext>
                  </a:extLst>
                </p:cNvPr>
                <p:cNvSpPr/>
                <p:nvPr/>
              </p:nvSpPr>
              <p:spPr>
                <a:xfrm>
                  <a:off x="1667867" y="4694587"/>
                  <a:ext cx="174219" cy="156956"/>
                </a:xfrm>
                <a:custGeom>
                  <a:avLst/>
                  <a:gdLst>
                    <a:gd name="connsiteX0" fmla="*/ 31058 w 269023"/>
                    <a:gd name="connsiteY0" fmla="*/ 0 h 242366"/>
                    <a:gd name="connsiteX1" fmla="*/ 45575 w 269023"/>
                    <a:gd name="connsiteY1" fmla="*/ 65944 h 242366"/>
                    <a:gd name="connsiteX2" fmla="*/ 67622 w 269023"/>
                    <a:gd name="connsiteY2" fmla="*/ 98219 h 242366"/>
                    <a:gd name="connsiteX3" fmla="*/ 68701 w 269023"/>
                    <a:gd name="connsiteY3" fmla="*/ 95659 h 242366"/>
                    <a:gd name="connsiteX4" fmla="*/ 151677 w 269023"/>
                    <a:gd name="connsiteY4" fmla="*/ 40686 h 242366"/>
                    <a:gd name="connsiteX5" fmla="*/ 269023 w 269023"/>
                    <a:gd name="connsiteY5" fmla="*/ 228374 h 242366"/>
                    <a:gd name="connsiteX6" fmla="*/ 267257 w 269023"/>
                    <a:gd name="connsiteY6" fmla="*/ 242366 h 242366"/>
                    <a:gd name="connsiteX7" fmla="*/ 214373 w 269023"/>
                    <a:gd name="connsiteY7" fmla="*/ 242366 h 242366"/>
                    <a:gd name="connsiteX8" fmla="*/ 215931 w 269023"/>
                    <a:gd name="connsiteY8" fmla="*/ 228375 h 242366"/>
                    <a:gd name="connsiteX9" fmla="*/ 151676 w 269023"/>
                    <a:gd name="connsiteY9" fmla="*/ 111862 h 242366"/>
                    <a:gd name="connsiteX10" fmla="*/ 87421 w 269023"/>
                    <a:gd name="connsiteY10" fmla="*/ 228375 h 242366"/>
                    <a:gd name="connsiteX11" fmla="*/ 88979 w 269023"/>
                    <a:gd name="connsiteY11" fmla="*/ 242366 h 242366"/>
                    <a:gd name="connsiteX12" fmla="*/ 36097 w 269023"/>
                    <a:gd name="connsiteY12" fmla="*/ 242366 h 242366"/>
                    <a:gd name="connsiteX13" fmla="*/ 34331 w 269023"/>
                    <a:gd name="connsiteY13" fmla="*/ 228374 h 242366"/>
                    <a:gd name="connsiteX14" fmla="*/ 41639 w 269023"/>
                    <a:gd name="connsiteY14" fmla="*/ 170478 h 242366"/>
                    <a:gd name="connsiteX15" fmla="*/ 39104 w 269023"/>
                    <a:gd name="connsiteY15" fmla="*/ 168730 h 242366"/>
                    <a:gd name="connsiteX16" fmla="*/ 31058 w 269023"/>
                    <a:gd name="connsiteY16" fmla="*/ 0 h 242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69023" h="242366">
                      <a:moveTo>
                        <a:pt x="31058" y="0"/>
                      </a:moveTo>
                      <a:cubicBezTo>
                        <a:pt x="31418" y="22553"/>
                        <a:pt x="36449" y="44975"/>
                        <a:pt x="45575" y="65944"/>
                      </a:cubicBezTo>
                      <a:lnTo>
                        <a:pt x="67622" y="98219"/>
                      </a:lnTo>
                      <a:lnTo>
                        <a:pt x="68701" y="95659"/>
                      </a:lnTo>
                      <a:cubicBezTo>
                        <a:pt x="89937" y="61694"/>
                        <a:pt x="119273" y="40686"/>
                        <a:pt x="151677" y="40686"/>
                      </a:cubicBezTo>
                      <a:cubicBezTo>
                        <a:pt x="216485" y="40686"/>
                        <a:pt x="269023" y="124717"/>
                        <a:pt x="269023" y="228374"/>
                      </a:cubicBezTo>
                      <a:lnTo>
                        <a:pt x="267257" y="242366"/>
                      </a:lnTo>
                      <a:lnTo>
                        <a:pt x="214373" y="242366"/>
                      </a:lnTo>
                      <a:lnTo>
                        <a:pt x="215931" y="228375"/>
                      </a:lnTo>
                      <a:cubicBezTo>
                        <a:pt x="215931" y="164027"/>
                        <a:pt x="187163" y="111862"/>
                        <a:pt x="151676" y="111862"/>
                      </a:cubicBezTo>
                      <a:cubicBezTo>
                        <a:pt x="116189" y="111862"/>
                        <a:pt x="87421" y="164027"/>
                        <a:pt x="87421" y="228375"/>
                      </a:cubicBezTo>
                      <a:lnTo>
                        <a:pt x="88979" y="242366"/>
                      </a:lnTo>
                      <a:lnTo>
                        <a:pt x="36097" y="242366"/>
                      </a:lnTo>
                      <a:lnTo>
                        <a:pt x="34331" y="228374"/>
                      </a:lnTo>
                      <a:lnTo>
                        <a:pt x="41639" y="170478"/>
                      </a:lnTo>
                      <a:lnTo>
                        <a:pt x="39104" y="168730"/>
                      </a:lnTo>
                      <a:cubicBezTo>
                        <a:pt x="-9711" y="119915"/>
                        <a:pt x="-13314" y="44373"/>
                        <a:pt x="3105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9" name="フリーフォーム: 図形 1078">
                  <a:extLst>
                    <a:ext uri="{FF2B5EF4-FFF2-40B4-BE49-F238E27FC236}">
                      <a16:creationId xmlns:a16="http://schemas.microsoft.com/office/drawing/2014/main" id="{51761DB7-7807-4C7B-8F02-2D0C6FFE0578}"/>
                    </a:ext>
                  </a:extLst>
                </p:cNvPr>
                <p:cNvSpPr/>
                <p:nvPr/>
              </p:nvSpPr>
              <p:spPr>
                <a:xfrm>
                  <a:off x="2219260" y="4694587"/>
                  <a:ext cx="174219" cy="156956"/>
                </a:xfrm>
                <a:custGeom>
                  <a:avLst/>
                  <a:gdLst>
                    <a:gd name="connsiteX0" fmla="*/ 31058 w 269023"/>
                    <a:gd name="connsiteY0" fmla="*/ 0 h 242366"/>
                    <a:gd name="connsiteX1" fmla="*/ 45575 w 269023"/>
                    <a:gd name="connsiteY1" fmla="*/ 65944 h 242366"/>
                    <a:gd name="connsiteX2" fmla="*/ 67622 w 269023"/>
                    <a:gd name="connsiteY2" fmla="*/ 98219 h 242366"/>
                    <a:gd name="connsiteX3" fmla="*/ 68701 w 269023"/>
                    <a:gd name="connsiteY3" fmla="*/ 95659 h 242366"/>
                    <a:gd name="connsiteX4" fmla="*/ 151677 w 269023"/>
                    <a:gd name="connsiteY4" fmla="*/ 40686 h 242366"/>
                    <a:gd name="connsiteX5" fmla="*/ 269023 w 269023"/>
                    <a:gd name="connsiteY5" fmla="*/ 228374 h 242366"/>
                    <a:gd name="connsiteX6" fmla="*/ 267257 w 269023"/>
                    <a:gd name="connsiteY6" fmla="*/ 242366 h 242366"/>
                    <a:gd name="connsiteX7" fmla="*/ 214373 w 269023"/>
                    <a:gd name="connsiteY7" fmla="*/ 242366 h 242366"/>
                    <a:gd name="connsiteX8" fmla="*/ 215931 w 269023"/>
                    <a:gd name="connsiteY8" fmla="*/ 228375 h 242366"/>
                    <a:gd name="connsiteX9" fmla="*/ 151676 w 269023"/>
                    <a:gd name="connsiteY9" fmla="*/ 111862 h 242366"/>
                    <a:gd name="connsiteX10" fmla="*/ 87421 w 269023"/>
                    <a:gd name="connsiteY10" fmla="*/ 228375 h 242366"/>
                    <a:gd name="connsiteX11" fmla="*/ 88979 w 269023"/>
                    <a:gd name="connsiteY11" fmla="*/ 242366 h 242366"/>
                    <a:gd name="connsiteX12" fmla="*/ 36097 w 269023"/>
                    <a:gd name="connsiteY12" fmla="*/ 242366 h 242366"/>
                    <a:gd name="connsiteX13" fmla="*/ 34331 w 269023"/>
                    <a:gd name="connsiteY13" fmla="*/ 228374 h 242366"/>
                    <a:gd name="connsiteX14" fmla="*/ 41639 w 269023"/>
                    <a:gd name="connsiteY14" fmla="*/ 170478 h 242366"/>
                    <a:gd name="connsiteX15" fmla="*/ 39104 w 269023"/>
                    <a:gd name="connsiteY15" fmla="*/ 168730 h 242366"/>
                    <a:gd name="connsiteX16" fmla="*/ 31058 w 269023"/>
                    <a:gd name="connsiteY16" fmla="*/ 0 h 242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69023" h="242366">
                      <a:moveTo>
                        <a:pt x="31058" y="0"/>
                      </a:moveTo>
                      <a:cubicBezTo>
                        <a:pt x="31418" y="22553"/>
                        <a:pt x="36449" y="44975"/>
                        <a:pt x="45575" y="65944"/>
                      </a:cubicBezTo>
                      <a:lnTo>
                        <a:pt x="67622" y="98219"/>
                      </a:lnTo>
                      <a:lnTo>
                        <a:pt x="68701" y="95659"/>
                      </a:lnTo>
                      <a:cubicBezTo>
                        <a:pt x="89937" y="61694"/>
                        <a:pt x="119273" y="40686"/>
                        <a:pt x="151677" y="40686"/>
                      </a:cubicBezTo>
                      <a:cubicBezTo>
                        <a:pt x="216485" y="40686"/>
                        <a:pt x="269023" y="124717"/>
                        <a:pt x="269023" y="228374"/>
                      </a:cubicBezTo>
                      <a:lnTo>
                        <a:pt x="267257" y="242366"/>
                      </a:lnTo>
                      <a:lnTo>
                        <a:pt x="214373" y="242366"/>
                      </a:lnTo>
                      <a:lnTo>
                        <a:pt x="215931" y="228375"/>
                      </a:lnTo>
                      <a:cubicBezTo>
                        <a:pt x="215931" y="164027"/>
                        <a:pt x="187163" y="111862"/>
                        <a:pt x="151676" y="111862"/>
                      </a:cubicBezTo>
                      <a:cubicBezTo>
                        <a:pt x="116189" y="111862"/>
                        <a:pt x="87421" y="164027"/>
                        <a:pt x="87421" y="228375"/>
                      </a:cubicBezTo>
                      <a:lnTo>
                        <a:pt x="88979" y="242366"/>
                      </a:lnTo>
                      <a:lnTo>
                        <a:pt x="36097" y="242366"/>
                      </a:lnTo>
                      <a:lnTo>
                        <a:pt x="34331" y="228374"/>
                      </a:lnTo>
                      <a:lnTo>
                        <a:pt x="41639" y="170478"/>
                      </a:lnTo>
                      <a:lnTo>
                        <a:pt x="39104" y="168730"/>
                      </a:lnTo>
                      <a:cubicBezTo>
                        <a:pt x="-9711" y="119915"/>
                        <a:pt x="-13314" y="44373"/>
                        <a:pt x="3105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80" name="グループ化 1079">
                  <a:extLst>
                    <a:ext uri="{FF2B5EF4-FFF2-40B4-BE49-F238E27FC236}">
                      <a16:creationId xmlns:a16="http://schemas.microsoft.com/office/drawing/2014/main" id="{69322FF6-854B-40A0-8AB0-C5F82F0C8BE9}"/>
                    </a:ext>
                  </a:extLst>
                </p:cNvPr>
                <p:cNvGrpSpPr/>
                <p:nvPr/>
              </p:nvGrpSpPr>
              <p:grpSpPr>
                <a:xfrm>
                  <a:off x="813608" y="5240185"/>
                  <a:ext cx="673836" cy="770652"/>
                  <a:chOff x="822885" y="2341710"/>
                  <a:chExt cx="673836" cy="770652"/>
                </a:xfrm>
              </p:grpSpPr>
              <p:grpSp>
                <p:nvGrpSpPr>
                  <p:cNvPr id="1085" name="グループ化 1084">
                    <a:extLst>
                      <a:ext uri="{FF2B5EF4-FFF2-40B4-BE49-F238E27FC236}">
                        <a16:creationId xmlns:a16="http://schemas.microsoft.com/office/drawing/2014/main" id="{2E3B86B4-9448-4E9D-A8E9-AEFD20F7A09E}"/>
                      </a:ext>
                    </a:extLst>
                  </p:cNvPr>
                  <p:cNvGrpSpPr/>
                  <p:nvPr/>
                </p:nvGrpSpPr>
                <p:grpSpPr>
                  <a:xfrm rot="20591756">
                    <a:off x="822885" y="2341710"/>
                    <a:ext cx="673836" cy="770652"/>
                    <a:chOff x="4763785" y="4875188"/>
                    <a:chExt cx="1243168" cy="1421785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1087" name="フリーフォーム: 図形 1086">
                      <a:extLst>
                        <a:ext uri="{FF2B5EF4-FFF2-40B4-BE49-F238E27FC236}">
                          <a16:creationId xmlns:a16="http://schemas.microsoft.com/office/drawing/2014/main" id="{48EA80FA-8AF1-4F2A-AE0D-4E977F9726C2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763785" y="5338238"/>
                      <a:ext cx="1243168" cy="958735"/>
                    </a:xfrm>
                    <a:custGeom>
                      <a:avLst/>
                      <a:gdLst>
                        <a:gd name="connsiteX0" fmla="*/ 87716 w 1243168"/>
                        <a:gd name="connsiteY0" fmla="*/ 54421 h 958735"/>
                        <a:gd name="connsiteX1" fmla="*/ 299481 w 1243168"/>
                        <a:gd name="connsiteY1" fmla="*/ 0 h 958735"/>
                        <a:gd name="connsiteX2" fmla="*/ 547816 w 1243168"/>
                        <a:gd name="connsiteY2" fmla="*/ 81920 h 958735"/>
                        <a:gd name="connsiteX3" fmla="*/ 570565 w 1243168"/>
                        <a:gd name="connsiteY3" fmla="*/ 107924 h 958735"/>
                        <a:gd name="connsiteX4" fmla="*/ 1184400 w 1243168"/>
                        <a:gd name="connsiteY4" fmla="*/ 684202 h 958735"/>
                        <a:gd name="connsiteX5" fmla="*/ 1197523 w 1243168"/>
                        <a:gd name="connsiteY5" fmla="*/ 921651 h 958735"/>
                        <a:gd name="connsiteX6" fmla="*/ 931383 w 1243168"/>
                        <a:gd name="connsiteY6" fmla="*/ 891901 h 958735"/>
                        <a:gd name="connsiteX7" fmla="*/ 470898 w 1243168"/>
                        <a:gd name="connsiteY7" fmla="*/ 334067 h 958735"/>
                        <a:gd name="connsiteX8" fmla="*/ 416052 w 1243168"/>
                        <a:gd name="connsiteY8" fmla="*/ 357008 h 958735"/>
                        <a:gd name="connsiteX9" fmla="*/ 299481 w 1243168"/>
                        <a:gd name="connsiteY9" fmla="*/ 371610 h 958735"/>
                        <a:gd name="connsiteX10" fmla="*/ 0 w 1243168"/>
                        <a:gd name="connsiteY10" fmla="*/ 185805 h 958735"/>
                        <a:gd name="connsiteX11" fmla="*/ 87716 w 1243168"/>
                        <a:gd name="connsiteY11" fmla="*/ 54421 h 9587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3168" h="958735">
                          <a:moveTo>
                            <a:pt x="87716" y="54421"/>
                          </a:moveTo>
                          <a:cubicBezTo>
                            <a:pt x="141911" y="20797"/>
                            <a:pt x="216782" y="0"/>
                            <a:pt x="299481" y="0"/>
                          </a:cubicBezTo>
                          <a:cubicBezTo>
                            <a:pt x="402855" y="0"/>
                            <a:pt x="493996" y="32495"/>
                            <a:pt x="547816" y="81920"/>
                          </a:cubicBezTo>
                          <a:lnTo>
                            <a:pt x="570565" y="107924"/>
                          </a:lnTo>
                          <a:lnTo>
                            <a:pt x="1184400" y="684202"/>
                          </a:lnTo>
                          <a:cubicBezTo>
                            <a:pt x="1254450" y="757036"/>
                            <a:pt x="1265627" y="860188"/>
                            <a:pt x="1197523" y="921651"/>
                          </a:cubicBezTo>
                          <a:cubicBezTo>
                            <a:pt x="1129417" y="983114"/>
                            <a:pt x="1001432" y="964732"/>
                            <a:pt x="931383" y="891901"/>
                          </a:cubicBezTo>
                          <a:lnTo>
                            <a:pt x="470898" y="334067"/>
                          </a:lnTo>
                          <a:lnTo>
                            <a:pt x="416052" y="357008"/>
                          </a:lnTo>
                          <a:cubicBezTo>
                            <a:pt x="380223" y="366411"/>
                            <a:pt x="340831" y="371610"/>
                            <a:pt x="299481" y="371610"/>
                          </a:cubicBezTo>
                          <a:cubicBezTo>
                            <a:pt x="134082" y="371610"/>
                            <a:pt x="0" y="288422"/>
                            <a:pt x="0" y="185805"/>
                          </a:cubicBezTo>
                          <a:cubicBezTo>
                            <a:pt x="1" y="134496"/>
                            <a:pt x="33521" y="88045"/>
                            <a:pt x="87716" y="54421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88" name="四角形: 角を丸くする 89">
                      <a:extLst>
                        <a:ext uri="{FF2B5EF4-FFF2-40B4-BE49-F238E27FC236}">
                          <a16:creationId xmlns:a16="http://schemas.microsoft.com/office/drawing/2014/main" id="{509B407F-0B61-4A99-B116-E411D9029DBE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89" name="四角形: 角を丸くする 148">
                      <a:extLst>
                        <a:ext uri="{FF2B5EF4-FFF2-40B4-BE49-F238E27FC236}">
                          <a16:creationId xmlns:a16="http://schemas.microsoft.com/office/drawing/2014/main" id="{EBF58D7F-E181-4365-9CEA-26C71D0B666B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90" name="四角形: 角を丸くする 149">
                      <a:extLst>
                        <a:ext uri="{FF2B5EF4-FFF2-40B4-BE49-F238E27FC236}">
                          <a16:creationId xmlns:a16="http://schemas.microsoft.com/office/drawing/2014/main" id="{FD812625-C316-46BF-BF06-2F8378A4E2DD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91" name="四角形: 角を丸くする 150">
                      <a:extLst>
                        <a:ext uri="{FF2B5EF4-FFF2-40B4-BE49-F238E27FC236}">
                          <a16:creationId xmlns:a16="http://schemas.microsoft.com/office/drawing/2014/main" id="{E031E825-37B1-4EEF-A01E-6595091B5AE0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94" name="楕円 1093">
                      <a:extLst>
                        <a:ext uri="{FF2B5EF4-FFF2-40B4-BE49-F238E27FC236}">
                          <a16:creationId xmlns:a16="http://schemas.microsoft.com/office/drawing/2014/main" id="{CB9C54A0-32CC-4EF9-AF6F-9FDCE1194852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95" name="四角形: 角を丸くする 97">
                      <a:extLst>
                        <a:ext uri="{FF2B5EF4-FFF2-40B4-BE49-F238E27FC236}">
                          <a16:creationId xmlns:a16="http://schemas.microsoft.com/office/drawing/2014/main" id="{98AD728C-DC90-4399-887C-ED4185DFC6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65688" y="5000894"/>
                      <a:ext cx="160011" cy="305121"/>
                    </a:xfrm>
                    <a:custGeom>
                      <a:avLst/>
                      <a:gdLst>
                        <a:gd name="connsiteX0" fmla="*/ 0 w 131525"/>
                        <a:gd name="connsiteY0" fmla="*/ 65763 h 328394"/>
                        <a:gd name="connsiteX1" fmla="*/ 65763 w 131525"/>
                        <a:gd name="connsiteY1" fmla="*/ 0 h 328394"/>
                        <a:gd name="connsiteX2" fmla="*/ 65763 w 131525"/>
                        <a:gd name="connsiteY2" fmla="*/ 0 h 328394"/>
                        <a:gd name="connsiteX3" fmla="*/ 131526 w 131525"/>
                        <a:gd name="connsiteY3" fmla="*/ 65763 h 328394"/>
                        <a:gd name="connsiteX4" fmla="*/ 131525 w 131525"/>
                        <a:gd name="connsiteY4" fmla="*/ 262632 h 328394"/>
                        <a:gd name="connsiteX5" fmla="*/ 65762 w 131525"/>
                        <a:gd name="connsiteY5" fmla="*/ 328395 h 328394"/>
                        <a:gd name="connsiteX6" fmla="*/ 65763 w 131525"/>
                        <a:gd name="connsiteY6" fmla="*/ 328394 h 328394"/>
                        <a:gd name="connsiteX7" fmla="*/ 0 w 131525"/>
                        <a:gd name="connsiteY7" fmla="*/ 262631 h 328394"/>
                        <a:gd name="connsiteX8" fmla="*/ 0 w 131525"/>
                        <a:gd name="connsiteY8" fmla="*/ 65763 h 32839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65762 w 157203"/>
                        <a:gd name="connsiteY7" fmla="*/ 328395 h 419834"/>
                        <a:gd name="connsiteX8" fmla="*/ 157203 w 157203"/>
                        <a:gd name="connsiteY8" fmla="*/ 419834 h 41983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157203 w 157203"/>
                        <a:gd name="connsiteY7" fmla="*/ 419834 h 419834"/>
                        <a:gd name="connsiteX0" fmla="*/ 65763 w 131526"/>
                        <a:gd name="connsiteY0" fmla="*/ 328394 h 328394"/>
                        <a:gd name="connsiteX1" fmla="*/ 0 w 131526"/>
                        <a:gd name="connsiteY1" fmla="*/ 262631 h 328394"/>
                        <a:gd name="connsiteX2" fmla="*/ 0 w 131526"/>
                        <a:gd name="connsiteY2" fmla="*/ 65763 h 328394"/>
                        <a:gd name="connsiteX3" fmla="*/ 65763 w 131526"/>
                        <a:gd name="connsiteY3" fmla="*/ 0 h 328394"/>
                        <a:gd name="connsiteX4" fmla="*/ 65763 w 131526"/>
                        <a:gd name="connsiteY4" fmla="*/ 0 h 328394"/>
                        <a:gd name="connsiteX5" fmla="*/ 131526 w 131526"/>
                        <a:gd name="connsiteY5" fmla="*/ 65763 h 328394"/>
                        <a:gd name="connsiteX6" fmla="*/ 131525 w 131526"/>
                        <a:gd name="connsiteY6" fmla="*/ 262632 h 328394"/>
                        <a:gd name="connsiteX0" fmla="*/ 0 w 131526"/>
                        <a:gd name="connsiteY0" fmla="*/ 262631 h 262632"/>
                        <a:gd name="connsiteX1" fmla="*/ 0 w 131526"/>
                        <a:gd name="connsiteY1" fmla="*/ 65763 h 262632"/>
                        <a:gd name="connsiteX2" fmla="*/ 65763 w 131526"/>
                        <a:gd name="connsiteY2" fmla="*/ 0 h 262632"/>
                        <a:gd name="connsiteX3" fmla="*/ 65763 w 131526"/>
                        <a:gd name="connsiteY3" fmla="*/ 0 h 262632"/>
                        <a:gd name="connsiteX4" fmla="*/ 131526 w 131526"/>
                        <a:gd name="connsiteY4" fmla="*/ 65763 h 262632"/>
                        <a:gd name="connsiteX5" fmla="*/ 131525 w 131526"/>
                        <a:gd name="connsiteY5" fmla="*/ 262632 h 262632"/>
                        <a:gd name="connsiteX0" fmla="*/ 0 w 137070"/>
                        <a:gd name="connsiteY0" fmla="*/ 262631 h 329307"/>
                        <a:gd name="connsiteX1" fmla="*/ 0 w 137070"/>
                        <a:gd name="connsiteY1" fmla="*/ 65763 h 329307"/>
                        <a:gd name="connsiteX2" fmla="*/ 65763 w 137070"/>
                        <a:gd name="connsiteY2" fmla="*/ 0 h 329307"/>
                        <a:gd name="connsiteX3" fmla="*/ 65763 w 137070"/>
                        <a:gd name="connsiteY3" fmla="*/ 0 h 329307"/>
                        <a:gd name="connsiteX4" fmla="*/ 131526 w 137070"/>
                        <a:gd name="connsiteY4" fmla="*/ 65763 h 329307"/>
                        <a:gd name="connsiteX5" fmla="*/ 136287 w 137070"/>
                        <a:gd name="connsiteY5" fmla="*/ 329307 h 329307"/>
                        <a:gd name="connsiteX0" fmla="*/ 0 w 136287"/>
                        <a:gd name="connsiteY0" fmla="*/ 262631 h 329307"/>
                        <a:gd name="connsiteX1" fmla="*/ 0 w 136287"/>
                        <a:gd name="connsiteY1" fmla="*/ 65763 h 329307"/>
                        <a:gd name="connsiteX2" fmla="*/ 65763 w 136287"/>
                        <a:gd name="connsiteY2" fmla="*/ 0 h 329307"/>
                        <a:gd name="connsiteX3" fmla="*/ 65763 w 136287"/>
                        <a:gd name="connsiteY3" fmla="*/ 0 h 329307"/>
                        <a:gd name="connsiteX4" fmla="*/ 131526 w 136287"/>
                        <a:gd name="connsiteY4" fmla="*/ 65763 h 329307"/>
                        <a:gd name="connsiteX5" fmla="*/ 136287 w 136287"/>
                        <a:gd name="connsiteY5" fmla="*/ 329307 h 329307"/>
                        <a:gd name="connsiteX0" fmla="*/ 0 w 137835"/>
                        <a:gd name="connsiteY0" fmla="*/ 262631 h 324545"/>
                        <a:gd name="connsiteX1" fmla="*/ 0 w 137835"/>
                        <a:gd name="connsiteY1" fmla="*/ 65763 h 324545"/>
                        <a:gd name="connsiteX2" fmla="*/ 65763 w 137835"/>
                        <a:gd name="connsiteY2" fmla="*/ 0 h 324545"/>
                        <a:gd name="connsiteX3" fmla="*/ 65763 w 137835"/>
                        <a:gd name="connsiteY3" fmla="*/ 0 h 324545"/>
                        <a:gd name="connsiteX4" fmla="*/ 131526 w 137835"/>
                        <a:gd name="connsiteY4" fmla="*/ 65763 h 324545"/>
                        <a:gd name="connsiteX5" fmla="*/ 136287 w 137835"/>
                        <a:gd name="connsiteY5" fmla="*/ 324545 h 324545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31689"/>
                        <a:gd name="connsiteX1" fmla="*/ 0 w 160100"/>
                        <a:gd name="connsiteY1" fmla="*/ 65763 h 331689"/>
                        <a:gd name="connsiteX2" fmla="*/ 65763 w 160100"/>
                        <a:gd name="connsiteY2" fmla="*/ 0 h 331689"/>
                        <a:gd name="connsiteX3" fmla="*/ 65763 w 160100"/>
                        <a:gd name="connsiteY3" fmla="*/ 0 h 331689"/>
                        <a:gd name="connsiteX4" fmla="*/ 131526 w 160100"/>
                        <a:gd name="connsiteY4" fmla="*/ 65763 h 331689"/>
                        <a:gd name="connsiteX5" fmla="*/ 160100 w 160100"/>
                        <a:gd name="connsiteY5" fmla="*/ 331689 h 331689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48899 w 157718"/>
                        <a:gd name="connsiteY5" fmla="*/ 269456 h 336452"/>
                        <a:gd name="connsiteX6" fmla="*/ 157718 w 157718"/>
                        <a:gd name="connsiteY6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62556"/>
                        <a:gd name="connsiteY0" fmla="*/ 233748 h 336452"/>
                        <a:gd name="connsiteX1" fmla="*/ 4838 w 162556"/>
                        <a:gd name="connsiteY1" fmla="*/ 65763 h 336452"/>
                        <a:gd name="connsiteX2" fmla="*/ 70601 w 162556"/>
                        <a:gd name="connsiteY2" fmla="*/ 0 h 336452"/>
                        <a:gd name="connsiteX3" fmla="*/ 70601 w 162556"/>
                        <a:gd name="connsiteY3" fmla="*/ 0 h 336452"/>
                        <a:gd name="connsiteX4" fmla="*/ 136364 w 162556"/>
                        <a:gd name="connsiteY4" fmla="*/ 65763 h 336452"/>
                        <a:gd name="connsiteX5" fmla="*/ 162556 w 162556"/>
                        <a:gd name="connsiteY5" fmla="*/ 336452 h 336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2556" h="336452">
                          <a:moveTo>
                            <a:pt x="0" y="233748"/>
                          </a:moveTo>
                          <a:lnTo>
                            <a:pt x="4838" y="65763"/>
                          </a:lnTo>
                          <a:cubicBezTo>
                            <a:pt x="4838" y="29443"/>
                            <a:pt x="34281" y="0"/>
                            <a:pt x="70601" y="0"/>
                          </a:cubicBezTo>
                          <a:lnTo>
                            <a:pt x="70601" y="0"/>
                          </a:lnTo>
                          <a:cubicBezTo>
                            <a:pt x="106921" y="0"/>
                            <a:pt x="121038" y="9688"/>
                            <a:pt x="136364" y="65763"/>
                          </a:cubicBezTo>
                          <a:lnTo>
                            <a:pt x="162556" y="336452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86" name="フリーフォーム: 図形 1085">
                    <a:extLst>
                      <a:ext uri="{FF2B5EF4-FFF2-40B4-BE49-F238E27FC236}">
                        <a16:creationId xmlns:a16="http://schemas.microsoft.com/office/drawing/2014/main" id="{ACB5C970-B5BA-4230-9CE7-9524EA31B873}"/>
                      </a:ext>
                    </a:extLst>
                  </p:cNvPr>
                  <p:cNvSpPr/>
                  <p:nvPr/>
                </p:nvSpPr>
                <p:spPr>
                  <a:xfrm rot="5615733">
                    <a:off x="1027333" y="2571898"/>
                    <a:ext cx="45719" cy="155688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81" name="フリーフォーム: 図形 1080">
                  <a:extLst>
                    <a:ext uri="{FF2B5EF4-FFF2-40B4-BE49-F238E27FC236}">
                      <a16:creationId xmlns:a16="http://schemas.microsoft.com/office/drawing/2014/main" id="{3E759D8D-56F3-452F-81C0-91F49174C61A}"/>
                    </a:ext>
                  </a:extLst>
                </p:cNvPr>
                <p:cNvSpPr/>
                <p:nvPr/>
              </p:nvSpPr>
              <p:spPr>
                <a:xfrm>
                  <a:off x="1112936" y="5590107"/>
                  <a:ext cx="518738" cy="629445"/>
                </a:xfrm>
                <a:custGeom>
                  <a:avLst/>
                  <a:gdLst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79869 w 679869"/>
                    <a:gd name="connsiteY3" fmla="*/ 136853 h 607220"/>
                    <a:gd name="connsiteX4" fmla="*/ 436281 w 679869"/>
                    <a:gd name="connsiteY4" fmla="*/ 558760 h 607220"/>
                    <a:gd name="connsiteX5" fmla="*/ 433197 w 679869"/>
                    <a:gd name="connsiteY5" fmla="*/ 562256 h 607220"/>
                    <a:gd name="connsiteX6" fmla="*/ 431328 w 679869"/>
                    <a:gd name="connsiteY6" fmla="*/ 566087 h 607220"/>
                    <a:gd name="connsiteX7" fmla="*/ 424527 w 679869"/>
                    <a:gd name="connsiteY7" fmla="*/ 572085 h 607220"/>
                    <a:gd name="connsiteX8" fmla="*/ 410440 w 679869"/>
                    <a:gd name="connsiteY8" fmla="*/ 588057 h 607220"/>
                    <a:gd name="connsiteX9" fmla="*/ 401443 w 679869"/>
                    <a:gd name="connsiteY9" fmla="*/ 592447 h 607220"/>
                    <a:gd name="connsiteX10" fmla="*/ 401021 w 679869"/>
                    <a:gd name="connsiteY10" fmla="*/ 592819 h 607220"/>
                    <a:gd name="connsiteX11" fmla="*/ 399925 w 679869"/>
                    <a:gd name="connsiteY11" fmla="*/ 593188 h 607220"/>
                    <a:gd name="connsiteX12" fmla="*/ 376546 w 679869"/>
                    <a:gd name="connsiteY12" fmla="*/ 604597 h 607220"/>
                    <a:gd name="connsiteX13" fmla="*/ 363238 w 679869"/>
                    <a:gd name="connsiteY13" fmla="*/ 605524 h 607220"/>
                    <a:gd name="connsiteX14" fmla="*/ 362716 w 679869"/>
                    <a:gd name="connsiteY14" fmla="*/ 605700 h 607220"/>
                    <a:gd name="connsiteX15" fmla="*/ 361721 w 679869"/>
                    <a:gd name="connsiteY15" fmla="*/ 605630 h 607220"/>
                    <a:gd name="connsiteX16" fmla="*/ 338923 w 679869"/>
                    <a:gd name="connsiteY16" fmla="*/ 607220 h 607220"/>
                    <a:gd name="connsiteX17" fmla="*/ 326995 w 679869"/>
                    <a:gd name="connsiteY17" fmla="*/ 603209 h 607220"/>
                    <a:gd name="connsiteX18" fmla="*/ 323797 w 679869"/>
                    <a:gd name="connsiteY18" fmla="*/ 602986 h 607220"/>
                    <a:gd name="connsiteX19" fmla="*/ 318177 w 679869"/>
                    <a:gd name="connsiteY19" fmla="*/ 600244 h 607220"/>
                    <a:gd name="connsiteX20" fmla="*/ 301895 w 679869"/>
                    <a:gd name="connsiteY20" fmla="*/ 594768 h 607220"/>
                    <a:gd name="connsiteX21" fmla="*/ 295626 w 679869"/>
                    <a:gd name="connsiteY21" fmla="*/ 589239 h 607220"/>
                    <a:gd name="connsiteX22" fmla="*/ 288735 w 679869"/>
                    <a:gd name="connsiteY22" fmla="*/ 585876 h 607220"/>
                    <a:gd name="connsiteX23" fmla="*/ 277943 w 679869"/>
                    <a:gd name="connsiteY23" fmla="*/ 573642 h 607220"/>
                    <a:gd name="connsiteX24" fmla="*/ 272597 w 679869"/>
                    <a:gd name="connsiteY24" fmla="*/ 568927 h 607220"/>
                    <a:gd name="connsiteX25" fmla="*/ 271128 w 679869"/>
                    <a:gd name="connsiteY25" fmla="*/ 565915 h 607220"/>
                    <a:gd name="connsiteX26" fmla="*/ 262002 w 679869"/>
                    <a:gd name="connsiteY26" fmla="*/ 555569 h 607220"/>
                    <a:gd name="connsiteX27" fmla="*/ 0 w 679869"/>
                    <a:gd name="connsiteY27" fmla="*/ 101769 h 607220"/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08162 w 679869"/>
                    <a:gd name="connsiteY3" fmla="*/ 93635 h 607220"/>
                    <a:gd name="connsiteX4" fmla="*/ 679869 w 679869"/>
                    <a:gd name="connsiteY4" fmla="*/ 136853 h 607220"/>
                    <a:gd name="connsiteX5" fmla="*/ 436281 w 679869"/>
                    <a:gd name="connsiteY5" fmla="*/ 558760 h 607220"/>
                    <a:gd name="connsiteX6" fmla="*/ 433197 w 679869"/>
                    <a:gd name="connsiteY6" fmla="*/ 562256 h 607220"/>
                    <a:gd name="connsiteX7" fmla="*/ 431328 w 679869"/>
                    <a:gd name="connsiteY7" fmla="*/ 566087 h 607220"/>
                    <a:gd name="connsiteX8" fmla="*/ 424527 w 679869"/>
                    <a:gd name="connsiteY8" fmla="*/ 572085 h 607220"/>
                    <a:gd name="connsiteX9" fmla="*/ 410440 w 679869"/>
                    <a:gd name="connsiteY9" fmla="*/ 588057 h 607220"/>
                    <a:gd name="connsiteX10" fmla="*/ 401443 w 679869"/>
                    <a:gd name="connsiteY10" fmla="*/ 592447 h 607220"/>
                    <a:gd name="connsiteX11" fmla="*/ 401021 w 679869"/>
                    <a:gd name="connsiteY11" fmla="*/ 592819 h 607220"/>
                    <a:gd name="connsiteX12" fmla="*/ 399925 w 679869"/>
                    <a:gd name="connsiteY12" fmla="*/ 593188 h 607220"/>
                    <a:gd name="connsiteX13" fmla="*/ 376546 w 679869"/>
                    <a:gd name="connsiteY13" fmla="*/ 604597 h 607220"/>
                    <a:gd name="connsiteX14" fmla="*/ 363238 w 679869"/>
                    <a:gd name="connsiteY14" fmla="*/ 605524 h 607220"/>
                    <a:gd name="connsiteX15" fmla="*/ 362716 w 679869"/>
                    <a:gd name="connsiteY15" fmla="*/ 605700 h 607220"/>
                    <a:gd name="connsiteX16" fmla="*/ 361721 w 679869"/>
                    <a:gd name="connsiteY16" fmla="*/ 605630 h 607220"/>
                    <a:gd name="connsiteX17" fmla="*/ 338923 w 679869"/>
                    <a:gd name="connsiteY17" fmla="*/ 607220 h 607220"/>
                    <a:gd name="connsiteX18" fmla="*/ 326995 w 679869"/>
                    <a:gd name="connsiteY18" fmla="*/ 603209 h 607220"/>
                    <a:gd name="connsiteX19" fmla="*/ 323797 w 679869"/>
                    <a:gd name="connsiteY19" fmla="*/ 602986 h 607220"/>
                    <a:gd name="connsiteX20" fmla="*/ 318177 w 679869"/>
                    <a:gd name="connsiteY20" fmla="*/ 600244 h 607220"/>
                    <a:gd name="connsiteX21" fmla="*/ 301895 w 679869"/>
                    <a:gd name="connsiteY21" fmla="*/ 594768 h 607220"/>
                    <a:gd name="connsiteX22" fmla="*/ 295626 w 679869"/>
                    <a:gd name="connsiteY22" fmla="*/ 589239 h 607220"/>
                    <a:gd name="connsiteX23" fmla="*/ 288735 w 679869"/>
                    <a:gd name="connsiteY23" fmla="*/ 585876 h 607220"/>
                    <a:gd name="connsiteX24" fmla="*/ 277943 w 679869"/>
                    <a:gd name="connsiteY24" fmla="*/ 573642 h 607220"/>
                    <a:gd name="connsiteX25" fmla="*/ 272597 w 679869"/>
                    <a:gd name="connsiteY25" fmla="*/ 568927 h 607220"/>
                    <a:gd name="connsiteX26" fmla="*/ 271128 w 679869"/>
                    <a:gd name="connsiteY26" fmla="*/ 565915 h 607220"/>
                    <a:gd name="connsiteX27" fmla="*/ 262002 w 679869"/>
                    <a:gd name="connsiteY27" fmla="*/ 555569 h 607220"/>
                    <a:gd name="connsiteX28" fmla="*/ 0 w 679869"/>
                    <a:gd name="connsiteY28" fmla="*/ 101769 h 607220"/>
                    <a:gd name="connsiteX29" fmla="*/ 176269 w 679869"/>
                    <a:gd name="connsiteY29" fmla="*/ 0 h 607220"/>
                    <a:gd name="connsiteX0" fmla="*/ 608162 w 699602"/>
                    <a:gd name="connsiteY0" fmla="*/ 93635 h 607220"/>
                    <a:gd name="connsiteX1" fmla="*/ 679869 w 699602"/>
                    <a:gd name="connsiteY1" fmla="*/ 136853 h 607220"/>
                    <a:gd name="connsiteX2" fmla="*/ 436281 w 699602"/>
                    <a:gd name="connsiteY2" fmla="*/ 558760 h 607220"/>
                    <a:gd name="connsiteX3" fmla="*/ 433197 w 699602"/>
                    <a:gd name="connsiteY3" fmla="*/ 562256 h 607220"/>
                    <a:gd name="connsiteX4" fmla="*/ 431328 w 699602"/>
                    <a:gd name="connsiteY4" fmla="*/ 566087 h 607220"/>
                    <a:gd name="connsiteX5" fmla="*/ 424527 w 699602"/>
                    <a:gd name="connsiteY5" fmla="*/ 572085 h 607220"/>
                    <a:gd name="connsiteX6" fmla="*/ 410440 w 699602"/>
                    <a:gd name="connsiteY6" fmla="*/ 588057 h 607220"/>
                    <a:gd name="connsiteX7" fmla="*/ 401443 w 699602"/>
                    <a:gd name="connsiteY7" fmla="*/ 592447 h 607220"/>
                    <a:gd name="connsiteX8" fmla="*/ 401021 w 699602"/>
                    <a:gd name="connsiteY8" fmla="*/ 592819 h 607220"/>
                    <a:gd name="connsiteX9" fmla="*/ 399925 w 699602"/>
                    <a:gd name="connsiteY9" fmla="*/ 593188 h 607220"/>
                    <a:gd name="connsiteX10" fmla="*/ 376546 w 699602"/>
                    <a:gd name="connsiteY10" fmla="*/ 604597 h 607220"/>
                    <a:gd name="connsiteX11" fmla="*/ 363238 w 699602"/>
                    <a:gd name="connsiteY11" fmla="*/ 605524 h 607220"/>
                    <a:gd name="connsiteX12" fmla="*/ 362716 w 699602"/>
                    <a:gd name="connsiteY12" fmla="*/ 605700 h 607220"/>
                    <a:gd name="connsiteX13" fmla="*/ 361721 w 699602"/>
                    <a:gd name="connsiteY13" fmla="*/ 605630 h 607220"/>
                    <a:gd name="connsiteX14" fmla="*/ 338923 w 699602"/>
                    <a:gd name="connsiteY14" fmla="*/ 607220 h 607220"/>
                    <a:gd name="connsiteX15" fmla="*/ 326995 w 699602"/>
                    <a:gd name="connsiteY15" fmla="*/ 603209 h 607220"/>
                    <a:gd name="connsiteX16" fmla="*/ 323797 w 699602"/>
                    <a:gd name="connsiteY16" fmla="*/ 602986 h 607220"/>
                    <a:gd name="connsiteX17" fmla="*/ 318177 w 699602"/>
                    <a:gd name="connsiteY17" fmla="*/ 600244 h 607220"/>
                    <a:gd name="connsiteX18" fmla="*/ 301895 w 699602"/>
                    <a:gd name="connsiteY18" fmla="*/ 594768 h 607220"/>
                    <a:gd name="connsiteX19" fmla="*/ 295626 w 699602"/>
                    <a:gd name="connsiteY19" fmla="*/ 589239 h 607220"/>
                    <a:gd name="connsiteX20" fmla="*/ 288735 w 699602"/>
                    <a:gd name="connsiteY20" fmla="*/ 585876 h 607220"/>
                    <a:gd name="connsiteX21" fmla="*/ 277943 w 699602"/>
                    <a:gd name="connsiteY21" fmla="*/ 573642 h 607220"/>
                    <a:gd name="connsiteX22" fmla="*/ 272597 w 699602"/>
                    <a:gd name="connsiteY22" fmla="*/ 568927 h 607220"/>
                    <a:gd name="connsiteX23" fmla="*/ 271128 w 699602"/>
                    <a:gd name="connsiteY23" fmla="*/ 565915 h 607220"/>
                    <a:gd name="connsiteX24" fmla="*/ 262002 w 699602"/>
                    <a:gd name="connsiteY24" fmla="*/ 555569 h 607220"/>
                    <a:gd name="connsiteX25" fmla="*/ 0 w 699602"/>
                    <a:gd name="connsiteY25" fmla="*/ 101769 h 607220"/>
                    <a:gd name="connsiteX26" fmla="*/ 176269 w 699602"/>
                    <a:gd name="connsiteY26" fmla="*/ 0 h 607220"/>
                    <a:gd name="connsiteX27" fmla="*/ 353978 w 699602"/>
                    <a:gd name="connsiteY27" fmla="*/ 307801 h 607220"/>
                    <a:gd name="connsiteX28" fmla="*/ 509474 w 699602"/>
                    <a:gd name="connsiteY28" fmla="*/ 38475 h 607220"/>
                    <a:gd name="connsiteX29" fmla="*/ 699602 w 699602"/>
                    <a:gd name="connsiteY29" fmla="*/ 185075 h 607220"/>
                    <a:gd name="connsiteX0" fmla="*/ 608162 w 679869"/>
                    <a:gd name="connsiteY0" fmla="*/ 93635 h 607220"/>
                    <a:gd name="connsiteX1" fmla="*/ 679869 w 679869"/>
                    <a:gd name="connsiteY1" fmla="*/ 136853 h 607220"/>
                    <a:gd name="connsiteX2" fmla="*/ 436281 w 679869"/>
                    <a:gd name="connsiteY2" fmla="*/ 558760 h 607220"/>
                    <a:gd name="connsiteX3" fmla="*/ 433197 w 679869"/>
                    <a:gd name="connsiteY3" fmla="*/ 562256 h 607220"/>
                    <a:gd name="connsiteX4" fmla="*/ 431328 w 679869"/>
                    <a:gd name="connsiteY4" fmla="*/ 566087 h 607220"/>
                    <a:gd name="connsiteX5" fmla="*/ 424527 w 679869"/>
                    <a:gd name="connsiteY5" fmla="*/ 572085 h 607220"/>
                    <a:gd name="connsiteX6" fmla="*/ 410440 w 679869"/>
                    <a:gd name="connsiteY6" fmla="*/ 588057 h 607220"/>
                    <a:gd name="connsiteX7" fmla="*/ 401443 w 679869"/>
                    <a:gd name="connsiteY7" fmla="*/ 592447 h 607220"/>
                    <a:gd name="connsiteX8" fmla="*/ 401021 w 679869"/>
                    <a:gd name="connsiteY8" fmla="*/ 592819 h 607220"/>
                    <a:gd name="connsiteX9" fmla="*/ 399925 w 679869"/>
                    <a:gd name="connsiteY9" fmla="*/ 593188 h 607220"/>
                    <a:gd name="connsiteX10" fmla="*/ 376546 w 679869"/>
                    <a:gd name="connsiteY10" fmla="*/ 604597 h 607220"/>
                    <a:gd name="connsiteX11" fmla="*/ 363238 w 679869"/>
                    <a:gd name="connsiteY11" fmla="*/ 605524 h 607220"/>
                    <a:gd name="connsiteX12" fmla="*/ 362716 w 679869"/>
                    <a:gd name="connsiteY12" fmla="*/ 605700 h 607220"/>
                    <a:gd name="connsiteX13" fmla="*/ 361721 w 679869"/>
                    <a:gd name="connsiteY13" fmla="*/ 605630 h 607220"/>
                    <a:gd name="connsiteX14" fmla="*/ 338923 w 679869"/>
                    <a:gd name="connsiteY14" fmla="*/ 607220 h 607220"/>
                    <a:gd name="connsiteX15" fmla="*/ 326995 w 679869"/>
                    <a:gd name="connsiteY15" fmla="*/ 603209 h 607220"/>
                    <a:gd name="connsiteX16" fmla="*/ 323797 w 679869"/>
                    <a:gd name="connsiteY16" fmla="*/ 602986 h 607220"/>
                    <a:gd name="connsiteX17" fmla="*/ 318177 w 679869"/>
                    <a:gd name="connsiteY17" fmla="*/ 600244 h 607220"/>
                    <a:gd name="connsiteX18" fmla="*/ 301895 w 679869"/>
                    <a:gd name="connsiteY18" fmla="*/ 594768 h 607220"/>
                    <a:gd name="connsiteX19" fmla="*/ 295626 w 679869"/>
                    <a:gd name="connsiteY19" fmla="*/ 589239 h 607220"/>
                    <a:gd name="connsiteX20" fmla="*/ 288735 w 679869"/>
                    <a:gd name="connsiteY20" fmla="*/ 585876 h 607220"/>
                    <a:gd name="connsiteX21" fmla="*/ 277943 w 679869"/>
                    <a:gd name="connsiteY21" fmla="*/ 573642 h 607220"/>
                    <a:gd name="connsiteX22" fmla="*/ 272597 w 679869"/>
                    <a:gd name="connsiteY22" fmla="*/ 568927 h 607220"/>
                    <a:gd name="connsiteX23" fmla="*/ 271128 w 679869"/>
                    <a:gd name="connsiteY23" fmla="*/ 565915 h 607220"/>
                    <a:gd name="connsiteX24" fmla="*/ 262002 w 679869"/>
                    <a:gd name="connsiteY24" fmla="*/ 555569 h 607220"/>
                    <a:gd name="connsiteX25" fmla="*/ 0 w 679869"/>
                    <a:gd name="connsiteY25" fmla="*/ 101769 h 607220"/>
                    <a:gd name="connsiteX26" fmla="*/ 176269 w 679869"/>
                    <a:gd name="connsiteY26" fmla="*/ 0 h 607220"/>
                    <a:gd name="connsiteX27" fmla="*/ 353978 w 679869"/>
                    <a:gd name="connsiteY27" fmla="*/ 307801 h 607220"/>
                    <a:gd name="connsiteX28" fmla="*/ 509474 w 679869"/>
                    <a:gd name="connsiteY28" fmla="*/ 38475 h 607220"/>
                    <a:gd name="connsiteX0" fmla="*/ 679869 w 679869"/>
                    <a:gd name="connsiteY0" fmla="*/ 136853 h 607220"/>
                    <a:gd name="connsiteX1" fmla="*/ 436281 w 679869"/>
                    <a:gd name="connsiteY1" fmla="*/ 558760 h 607220"/>
                    <a:gd name="connsiteX2" fmla="*/ 433197 w 679869"/>
                    <a:gd name="connsiteY2" fmla="*/ 562256 h 607220"/>
                    <a:gd name="connsiteX3" fmla="*/ 431328 w 679869"/>
                    <a:gd name="connsiteY3" fmla="*/ 566087 h 607220"/>
                    <a:gd name="connsiteX4" fmla="*/ 424527 w 679869"/>
                    <a:gd name="connsiteY4" fmla="*/ 572085 h 607220"/>
                    <a:gd name="connsiteX5" fmla="*/ 410440 w 679869"/>
                    <a:gd name="connsiteY5" fmla="*/ 588057 h 607220"/>
                    <a:gd name="connsiteX6" fmla="*/ 401443 w 679869"/>
                    <a:gd name="connsiteY6" fmla="*/ 592447 h 607220"/>
                    <a:gd name="connsiteX7" fmla="*/ 401021 w 679869"/>
                    <a:gd name="connsiteY7" fmla="*/ 592819 h 607220"/>
                    <a:gd name="connsiteX8" fmla="*/ 399925 w 679869"/>
                    <a:gd name="connsiteY8" fmla="*/ 593188 h 607220"/>
                    <a:gd name="connsiteX9" fmla="*/ 376546 w 679869"/>
                    <a:gd name="connsiteY9" fmla="*/ 604597 h 607220"/>
                    <a:gd name="connsiteX10" fmla="*/ 363238 w 679869"/>
                    <a:gd name="connsiteY10" fmla="*/ 605524 h 607220"/>
                    <a:gd name="connsiteX11" fmla="*/ 362716 w 679869"/>
                    <a:gd name="connsiteY11" fmla="*/ 605700 h 607220"/>
                    <a:gd name="connsiteX12" fmla="*/ 361721 w 679869"/>
                    <a:gd name="connsiteY12" fmla="*/ 605630 h 607220"/>
                    <a:gd name="connsiteX13" fmla="*/ 338923 w 679869"/>
                    <a:gd name="connsiteY13" fmla="*/ 607220 h 607220"/>
                    <a:gd name="connsiteX14" fmla="*/ 326995 w 679869"/>
                    <a:gd name="connsiteY14" fmla="*/ 603209 h 607220"/>
                    <a:gd name="connsiteX15" fmla="*/ 323797 w 679869"/>
                    <a:gd name="connsiteY15" fmla="*/ 602986 h 607220"/>
                    <a:gd name="connsiteX16" fmla="*/ 318177 w 679869"/>
                    <a:gd name="connsiteY16" fmla="*/ 600244 h 607220"/>
                    <a:gd name="connsiteX17" fmla="*/ 301895 w 679869"/>
                    <a:gd name="connsiteY17" fmla="*/ 594768 h 607220"/>
                    <a:gd name="connsiteX18" fmla="*/ 295626 w 679869"/>
                    <a:gd name="connsiteY18" fmla="*/ 589239 h 607220"/>
                    <a:gd name="connsiteX19" fmla="*/ 288735 w 679869"/>
                    <a:gd name="connsiteY19" fmla="*/ 585876 h 607220"/>
                    <a:gd name="connsiteX20" fmla="*/ 277943 w 679869"/>
                    <a:gd name="connsiteY20" fmla="*/ 573642 h 607220"/>
                    <a:gd name="connsiteX21" fmla="*/ 272597 w 679869"/>
                    <a:gd name="connsiteY21" fmla="*/ 568927 h 607220"/>
                    <a:gd name="connsiteX22" fmla="*/ 271128 w 679869"/>
                    <a:gd name="connsiteY22" fmla="*/ 565915 h 607220"/>
                    <a:gd name="connsiteX23" fmla="*/ 262002 w 679869"/>
                    <a:gd name="connsiteY23" fmla="*/ 555569 h 607220"/>
                    <a:gd name="connsiteX24" fmla="*/ 0 w 679869"/>
                    <a:gd name="connsiteY24" fmla="*/ 101769 h 607220"/>
                    <a:gd name="connsiteX25" fmla="*/ 176269 w 679869"/>
                    <a:gd name="connsiteY25" fmla="*/ 0 h 607220"/>
                    <a:gd name="connsiteX26" fmla="*/ 353978 w 679869"/>
                    <a:gd name="connsiteY26" fmla="*/ 307801 h 607220"/>
                    <a:gd name="connsiteX27" fmla="*/ 509474 w 679869"/>
                    <a:gd name="connsiteY27" fmla="*/ 38475 h 607220"/>
                    <a:gd name="connsiteX0" fmla="*/ 525088 w 525088"/>
                    <a:gd name="connsiteY0" fmla="*/ 403553 h 607220"/>
                    <a:gd name="connsiteX1" fmla="*/ 436281 w 525088"/>
                    <a:gd name="connsiteY1" fmla="*/ 558760 h 607220"/>
                    <a:gd name="connsiteX2" fmla="*/ 433197 w 525088"/>
                    <a:gd name="connsiteY2" fmla="*/ 562256 h 607220"/>
                    <a:gd name="connsiteX3" fmla="*/ 431328 w 525088"/>
                    <a:gd name="connsiteY3" fmla="*/ 566087 h 607220"/>
                    <a:gd name="connsiteX4" fmla="*/ 424527 w 525088"/>
                    <a:gd name="connsiteY4" fmla="*/ 572085 h 607220"/>
                    <a:gd name="connsiteX5" fmla="*/ 410440 w 525088"/>
                    <a:gd name="connsiteY5" fmla="*/ 588057 h 607220"/>
                    <a:gd name="connsiteX6" fmla="*/ 401443 w 525088"/>
                    <a:gd name="connsiteY6" fmla="*/ 592447 h 607220"/>
                    <a:gd name="connsiteX7" fmla="*/ 401021 w 525088"/>
                    <a:gd name="connsiteY7" fmla="*/ 592819 h 607220"/>
                    <a:gd name="connsiteX8" fmla="*/ 399925 w 525088"/>
                    <a:gd name="connsiteY8" fmla="*/ 593188 h 607220"/>
                    <a:gd name="connsiteX9" fmla="*/ 376546 w 525088"/>
                    <a:gd name="connsiteY9" fmla="*/ 604597 h 607220"/>
                    <a:gd name="connsiteX10" fmla="*/ 363238 w 525088"/>
                    <a:gd name="connsiteY10" fmla="*/ 605524 h 607220"/>
                    <a:gd name="connsiteX11" fmla="*/ 362716 w 525088"/>
                    <a:gd name="connsiteY11" fmla="*/ 605700 h 607220"/>
                    <a:gd name="connsiteX12" fmla="*/ 361721 w 525088"/>
                    <a:gd name="connsiteY12" fmla="*/ 605630 h 607220"/>
                    <a:gd name="connsiteX13" fmla="*/ 338923 w 525088"/>
                    <a:gd name="connsiteY13" fmla="*/ 607220 h 607220"/>
                    <a:gd name="connsiteX14" fmla="*/ 326995 w 525088"/>
                    <a:gd name="connsiteY14" fmla="*/ 603209 h 607220"/>
                    <a:gd name="connsiteX15" fmla="*/ 323797 w 525088"/>
                    <a:gd name="connsiteY15" fmla="*/ 602986 h 607220"/>
                    <a:gd name="connsiteX16" fmla="*/ 318177 w 525088"/>
                    <a:gd name="connsiteY16" fmla="*/ 600244 h 607220"/>
                    <a:gd name="connsiteX17" fmla="*/ 301895 w 525088"/>
                    <a:gd name="connsiteY17" fmla="*/ 594768 h 607220"/>
                    <a:gd name="connsiteX18" fmla="*/ 295626 w 525088"/>
                    <a:gd name="connsiteY18" fmla="*/ 589239 h 607220"/>
                    <a:gd name="connsiteX19" fmla="*/ 288735 w 525088"/>
                    <a:gd name="connsiteY19" fmla="*/ 585876 h 607220"/>
                    <a:gd name="connsiteX20" fmla="*/ 277943 w 525088"/>
                    <a:gd name="connsiteY20" fmla="*/ 573642 h 607220"/>
                    <a:gd name="connsiteX21" fmla="*/ 272597 w 525088"/>
                    <a:gd name="connsiteY21" fmla="*/ 568927 h 607220"/>
                    <a:gd name="connsiteX22" fmla="*/ 271128 w 525088"/>
                    <a:gd name="connsiteY22" fmla="*/ 565915 h 607220"/>
                    <a:gd name="connsiteX23" fmla="*/ 262002 w 525088"/>
                    <a:gd name="connsiteY23" fmla="*/ 555569 h 607220"/>
                    <a:gd name="connsiteX24" fmla="*/ 0 w 525088"/>
                    <a:gd name="connsiteY24" fmla="*/ 101769 h 607220"/>
                    <a:gd name="connsiteX25" fmla="*/ 176269 w 525088"/>
                    <a:gd name="connsiteY25" fmla="*/ 0 h 607220"/>
                    <a:gd name="connsiteX26" fmla="*/ 353978 w 525088"/>
                    <a:gd name="connsiteY26" fmla="*/ 307801 h 607220"/>
                    <a:gd name="connsiteX27" fmla="*/ 509474 w 525088"/>
                    <a:gd name="connsiteY27" fmla="*/ 38475 h 607220"/>
                    <a:gd name="connsiteX0" fmla="*/ 518738 w 518738"/>
                    <a:gd name="connsiteY0" fmla="*/ 403553 h 607220"/>
                    <a:gd name="connsiteX1" fmla="*/ 429931 w 518738"/>
                    <a:gd name="connsiteY1" fmla="*/ 558760 h 607220"/>
                    <a:gd name="connsiteX2" fmla="*/ 426847 w 518738"/>
                    <a:gd name="connsiteY2" fmla="*/ 562256 h 607220"/>
                    <a:gd name="connsiteX3" fmla="*/ 424978 w 518738"/>
                    <a:gd name="connsiteY3" fmla="*/ 566087 h 607220"/>
                    <a:gd name="connsiteX4" fmla="*/ 418177 w 518738"/>
                    <a:gd name="connsiteY4" fmla="*/ 572085 h 607220"/>
                    <a:gd name="connsiteX5" fmla="*/ 404090 w 518738"/>
                    <a:gd name="connsiteY5" fmla="*/ 588057 h 607220"/>
                    <a:gd name="connsiteX6" fmla="*/ 395093 w 518738"/>
                    <a:gd name="connsiteY6" fmla="*/ 592447 h 607220"/>
                    <a:gd name="connsiteX7" fmla="*/ 394671 w 518738"/>
                    <a:gd name="connsiteY7" fmla="*/ 592819 h 607220"/>
                    <a:gd name="connsiteX8" fmla="*/ 393575 w 518738"/>
                    <a:gd name="connsiteY8" fmla="*/ 593188 h 607220"/>
                    <a:gd name="connsiteX9" fmla="*/ 370196 w 518738"/>
                    <a:gd name="connsiteY9" fmla="*/ 604597 h 607220"/>
                    <a:gd name="connsiteX10" fmla="*/ 356888 w 518738"/>
                    <a:gd name="connsiteY10" fmla="*/ 605524 h 607220"/>
                    <a:gd name="connsiteX11" fmla="*/ 356366 w 518738"/>
                    <a:gd name="connsiteY11" fmla="*/ 605700 h 607220"/>
                    <a:gd name="connsiteX12" fmla="*/ 355371 w 518738"/>
                    <a:gd name="connsiteY12" fmla="*/ 605630 h 607220"/>
                    <a:gd name="connsiteX13" fmla="*/ 332573 w 518738"/>
                    <a:gd name="connsiteY13" fmla="*/ 607220 h 607220"/>
                    <a:gd name="connsiteX14" fmla="*/ 320645 w 518738"/>
                    <a:gd name="connsiteY14" fmla="*/ 603209 h 607220"/>
                    <a:gd name="connsiteX15" fmla="*/ 317447 w 518738"/>
                    <a:gd name="connsiteY15" fmla="*/ 602986 h 607220"/>
                    <a:gd name="connsiteX16" fmla="*/ 311827 w 518738"/>
                    <a:gd name="connsiteY16" fmla="*/ 600244 h 607220"/>
                    <a:gd name="connsiteX17" fmla="*/ 295545 w 518738"/>
                    <a:gd name="connsiteY17" fmla="*/ 594768 h 607220"/>
                    <a:gd name="connsiteX18" fmla="*/ 289276 w 518738"/>
                    <a:gd name="connsiteY18" fmla="*/ 589239 h 607220"/>
                    <a:gd name="connsiteX19" fmla="*/ 282385 w 518738"/>
                    <a:gd name="connsiteY19" fmla="*/ 585876 h 607220"/>
                    <a:gd name="connsiteX20" fmla="*/ 271593 w 518738"/>
                    <a:gd name="connsiteY20" fmla="*/ 573642 h 607220"/>
                    <a:gd name="connsiteX21" fmla="*/ 266247 w 518738"/>
                    <a:gd name="connsiteY21" fmla="*/ 568927 h 607220"/>
                    <a:gd name="connsiteX22" fmla="*/ 264778 w 518738"/>
                    <a:gd name="connsiteY22" fmla="*/ 565915 h 607220"/>
                    <a:gd name="connsiteX23" fmla="*/ 255652 w 518738"/>
                    <a:gd name="connsiteY23" fmla="*/ 555569 h 607220"/>
                    <a:gd name="connsiteX24" fmla="*/ 0 w 518738"/>
                    <a:gd name="connsiteY24" fmla="*/ 66844 h 607220"/>
                    <a:gd name="connsiteX25" fmla="*/ 169919 w 518738"/>
                    <a:gd name="connsiteY25" fmla="*/ 0 h 607220"/>
                    <a:gd name="connsiteX26" fmla="*/ 347628 w 518738"/>
                    <a:gd name="connsiteY26" fmla="*/ 307801 h 607220"/>
                    <a:gd name="connsiteX27" fmla="*/ 503124 w 518738"/>
                    <a:gd name="connsiteY27" fmla="*/ 38475 h 607220"/>
                    <a:gd name="connsiteX0" fmla="*/ 518738 w 518738"/>
                    <a:gd name="connsiteY0" fmla="*/ 425778 h 629445"/>
                    <a:gd name="connsiteX1" fmla="*/ 429931 w 518738"/>
                    <a:gd name="connsiteY1" fmla="*/ 580985 h 629445"/>
                    <a:gd name="connsiteX2" fmla="*/ 426847 w 518738"/>
                    <a:gd name="connsiteY2" fmla="*/ 584481 h 629445"/>
                    <a:gd name="connsiteX3" fmla="*/ 424978 w 518738"/>
                    <a:gd name="connsiteY3" fmla="*/ 588312 h 629445"/>
                    <a:gd name="connsiteX4" fmla="*/ 418177 w 518738"/>
                    <a:gd name="connsiteY4" fmla="*/ 594310 h 629445"/>
                    <a:gd name="connsiteX5" fmla="*/ 404090 w 518738"/>
                    <a:gd name="connsiteY5" fmla="*/ 610282 h 629445"/>
                    <a:gd name="connsiteX6" fmla="*/ 395093 w 518738"/>
                    <a:gd name="connsiteY6" fmla="*/ 614672 h 629445"/>
                    <a:gd name="connsiteX7" fmla="*/ 394671 w 518738"/>
                    <a:gd name="connsiteY7" fmla="*/ 615044 h 629445"/>
                    <a:gd name="connsiteX8" fmla="*/ 393575 w 518738"/>
                    <a:gd name="connsiteY8" fmla="*/ 615413 h 629445"/>
                    <a:gd name="connsiteX9" fmla="*/ 370196 w 518738"/>
                    <a:gd name="connsiteY9" fmla="*/ 626822 h 629445"/>
                    <a:gd name="connsiteX10" fmla="*/ 356888 w 518738"/>
                    <a:gd name="connsiteY10" fmla="*/ 627749 h 629445"/>
                    <a:gd name="connsiteX11" fmla="*/ 356366 w 518738"/>
                    <a:gd name="connsiteY11" fmla="*/ 627925 h 629445"/>
                    <a:gd name="connsiteX12" fmla="*/ 355371 w 518738"/>
                    <a:gd name="connsiteY12" fmla="*/ 627855 h 629445"/>
                    <a:gd name="connsiteX13" fmla="*/ 332573 w 518738"/>
                    <a:gd name="connsiteY13" fmla="*/ 629445 h 629445"/>
                    <a:gd name="connsiteX14" fmla="*/ 320645 w 518738"/>
                    <a:gd name="connsiteY14" fmla="*/ 625434 h 629445"/>
                    <a:gd name="connsiteX15" fmla="*/ 317447 w 518738"/>
                    <a:gd name="connsiteY15" fmla="*/ 625211 h 629445"/>
                    <a:gd name="connsiteX16" fmla="*/ 311827 w 518738"/>
                    <a:gd name="connsiteY16" fmla="*/ 622469 h 629445"/>
                    <a:gd name="connsiteX17" fmla="*/ 295545 w 518738"/>
                    <a:gd name="connsiteY17" fmla="*/ 616993 h 629445"/>
                    <a:gd name="connsiteX18" fmla="*/ 289276 w 518738"/>
                    <a:gd name="connsiteY18" fmla="*/ 611464 h 629445"/>
                    <a:gd name="connsiteX19" fmla="*/ 282385 w 518738"/>
                    <a:gd name="connsiteY19" fmla="*/ 608101 h 629445"/>
                    <a:gd name="connsiteX20" fmla="*/ 271593 w 518738"/>
                    <a:gd name="connsiteY20" fmla="*/ 595867 h 629445"/>
                    <a:gd name="connsiteX21" fmla="*/ 266247 w 518738"/>
                    <a:gd name="connsiteY21" fmla="*/ 591152 h 629445"/>
                    <a:gd name="connsiteX22" fmla="*/ 264778 w 518738"/>
                    <a:gd name="connsiteY22" fmla="*/ 588140 h 629445"/>
                    <a:gd name="connsiteX23" fmla="*/ 255652 w 518738"/>
                    <a:gd name="connsiteY23" fmla="*/ 577794 h 629445"/>
                    <a:gd name="connsiteX24" fmla="*/ 0 w 518738"/>
                    <a:gd name="connsiteY24" fmla="*/ 89069 h 629445"/>
                    <a:gd name="connsiteX25" fmla="*/ 154044 w 518738"/>
                    <a:gd name="connsiteY25" fmla="*/ 0 h 629445"/>
                    <a:gd name="connsiteX26" fmla="*/ 347628 w 518738"/>
                    <a:gd name="connsiteY26" fmla="*/ 330026 h 629445"/>
                    <a:gd name="connsiteX27" fmla="*/ 503124 w 518738"/>
                    <a:gd name="connsiteY27" fmla="*/ 60700 h 629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18738" h="629445">
                      <a:moveTo>
                        <a:pt x="518738" y="425778"/>
                      </a:moveTo>
                      <a:lnTo>
                        <a:pt x="429931" y="580985"/>
                      </a:lnTo>
                      <a:lnTo>
                        <a:pt x="426847" y="584481"/>
                      </a:lnTo>
                      <a:lnTo>
                        <a:pt x="424978" y="588312"/>
                      </a:lnTo>
                      <a:lnTo>
                        <a:pt x="418177" y="594310"/>
                      </a:lnTo>
                      <a:lnTo>
                        <a:pt x="404090" y="610282"/>
                      </a:lnTo>
                      <a:lnTo>
                        <a:pt x="395093" y="614672"/>
                      </a:lnTo>
                      <a:lnTo>
                        <a:pt x="394671" y="615044"/>
                      </a:lnTo>
                      <a:lnTo>
                        <a:pt x="393575" y="615413"/>
                      </a:lnTo>
                      <a:lnTo>
                        <a:pt x="370196" y="626822"/>
                      </a:lnTo>
                      <a:lnTo>
                        <a:pt x="356888" y="627749"/>
                      </a:lnTo>
                      <a:lnTo>
                        <a:pt x="356366" y="627925"/>
                      </a:lnTo>
                      <a:lnTo>
                        <a:pt x="355371" y="627855"/>
                      </a:lnTo>
                      <a:lnTo>
                        <a:pt x="332573" y="629445"/>
                      </a:lnTo>
                      <a:lnTo>
                        <a:pt x="320645" y="625434"/>
                      </a:lnTo>
                      <a:lnTo>
                        <a:pt x="317447" y="625211"/>
                      </a:lnTo>
                      <a:lnTo>
                        <a:pt x="311827" y="622469"/>
                      </a:lnTo>
                      <a:lnTo>
                        <a:pt x="295545" y="616993"/>
                      </a:lnTo>
                      <a:lnTo>
                        <a:pt x="289276" y="611464"/>
                      </a:lnTo>
                      <a:lnTo>
                        <a:pt x="282385" y="608101"/>
                      </a:lnTo>
                      <a:lnTo>
                        <a:pt x="271593" y="595867"/>
                      </a:lnTo>
                      <a:lnTo>
                        <a:pt x="266247" y="591152"/>
                      </a:lnTo>
                      <a:lnTo>
                        <a:pt x="264778" y="588140"/>
                      </a:lnTo>
                      <a:lnTo>
                        <a:pt x="255652" y="577794"/>
                      </a:lnTo>
                      <a:lnTo>
                        <a:pt x="0" y="89069"/>
                      </a:lnTo>
                      <a:lnTo>
                        <a:pt x="154044" y="0"/>
                      </a:lnTo>
                      <a:lnTo>
                        <a:pt x="347628" y="330026"/>
                      </a:lnTo>
                      <a:lnTo>
                        <a:pt x="503124" y="60700"/>
                      </a:lnTo>
                    </a:path>
                  </a:pathLst>
                </a:custGeom>
                <a:pattFill prst="plaid">
                  <a:fgClr>
                    <a:srgbClr val="FF99CC"/>
                  </a:fgClr>
                  <a:bgClr>
                    <a:srgbClr val="FFCCFF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2" name="四角形: 角を丸くする 8">
                  <a:extLst>
                    <a:ext uri="{FF2B5EF4-FFF2-40B4-BE49-F238E27FC236}">
                      <a16:creationId xmlns:a16="http://schemas.microsoft.com/office/drawing/2014/main" id="{22032C3A-4EE7-4186-8ACD-ABC228C46EF7}"/>
                    </a:ext>
                  </a:extLst>
                </p:cNvPr>
                <p:cNvSpPr/>
                <p:nvPr/>
              </p:nvSpPr>
              <p:spPr>
                <a:xfrm rot="20098952" flipH="1">
                  <a:off x="2356226" y="5669292"/>
                  <a:ext cx="193907" cy="611509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pattFill prst="plaid">
                  <a:fgClr>
                    <a:srgbClr val="FF99CC"/>
                  </a:fgClr>
                  <a:bgClr>
                    <a:srgbClr val="FFCCFF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70" name="グループ化 1069">
                <a:extLst>
                  <a:ext uri="{FF2B5EF4-FFF2-40B4-BE49-F238E27FC236}">
                    <a16:creationId xmlns:a16="http://schemas.microsoft.com/office/drawing/2014/main" id="{ADAF98E4-79CF-4386-883D-53432DEF2B3B}"/>
                  </a:ext>
                </a:extLst>
              </p:cNvPr>
              <p:cNvGrpSpPr/>
              <p:nvPr/>
            </p:nvGrpSpPr>
            <p:grpSpPr>
              <a:xfrm>
                <a:off x="1562021" y="6403290"/>
                <a:ext cx="916860" cy="390005"/>
                <a:chOff x="1562021" y="3512395"/>
                <a:chExt cx="916860" cy="390005"/>
              </a:xfrm>
            </p:grpSpPr>
            <p:sp>
              <p:nvSpPr>
                <p:cNvPr id="1073" name="台形 28">
                  <a:extLst>
                    <a:ext uri="{FF2B5EF4-FFF2-40B4-BE49-F238E27FC236}">
                      <a16:creationId xmlns:a16="http://schemas.microsoft.com/office/drawing/2014/main" id="{A37151B7-53AB-46C6-A54A-A31F35077C99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4" name="四角形: 角を丸くする 1073">
                  <a:extLst>
                    <a:ext uri="{FF2B5EF4-FFF2-40B4-BE49-F238E27FC236}">
                      <a16:creationId xmlns:a16="http://schemas.microsoft.com/office/drawing/2014/main" id="{E2A8AD38-F994-446A-BD16-B852C6670491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71009" cy="45719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5" name="四角形: 角を丸くする 1074">
                  <a:extLst>
                    <a:ext uri="{FF2B5EF4-FFF2-40B4-BE49-F238E27FC236}">
                      <a16:creationId xmlns:a16="http://schemas.microsoft.com/office/drawing/2014/main" id="{353CDCA3-C823-4AD9-88F7-B34664B9C607}"/>
                    </a:ext>
                  </a:extLst>
                </p:cNvPr>
                <p:cNvSpPr/>
                <p:nvPr/>
              </p:nvSpPr>
              <p:spPr>
                <a:xfrm>
                  <a:off x="2386952" y="3512395"/>
                  <a:ext cx="71009" cy="45719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0C0EA71F-912B-48B3-A471-EBB8F2975A18}"/>
                  </a:ext>
                </a:extLst>
              </p:cNvPr>
              <p:cNvSpPr/>
              <p:nvPr/>
            </p:nvSpPr>
            <p:spPr>
              <a:xfrm rot="1828534">
                <a:off x="1908045" y="6422974"/>
                <a:ext cx="357332" cy="409840"/>
              </a:xfrm>
              <a:custGeom>
                <a:avLst/>
                <a:gdLst>
                  <a:gd name="connsiteX0" fmla="*/ 287210 w 500610"/>
                  <a:gd name="connsiteY0" fmla="*/ 574171 h 574171"/>
                  <a:gd name="connsiteX1" fmla="*/ 253647 w 500610"/>
                  <a:gd name="connsiteY1" fmla="*/ 540608 h 574171"/>
                  <a:gd name="connsiteX2" fmla="*/ 253647 w 500610"/>
                  <a:gd name="connsiteY2" fmla="*/ 312640 h 574171"/>
                  <a:gd name="connsiteX3" fmla="*/ 230347 w 500610"/>
                  <a:gd name="connsiteY3" fmla="*/ 312640 h 574171"/>
                  <a:gd name="connsiteX4" fmla="*/ 216379 w 500610"/>
                  <a:gd name="connsiteY4" fmla="*/ 516398 h 574171"/>
                  <a:gd name="connsiteX5" fmla="*/ 180599 w 500610"/>
                  <a:gd name="connsiteY5" fmla="*/ 547587 h 574171"/>
                  <a:gd name="connsiteX6" fmla="*/ 149410 w 500610"/>
                  <a:gd name="connsiteY6" fmla="*/ 511807 h 574171"/>
                  <a:gd name="connsiteX7" fmla="*/ 163627 w 500610"/>
                  <a:gd name="connsiteY7" fmla="*/ 304418 h 574171"/>
                  <a:gd name="connsiteX8" fmla="*/ 159514 w 500610"/>
                  <a:gd name="connsiteY8" fmla="*/ 273560 h 574171"/>
                  <a:gd name="connsiteX9" fmla="*/ 143253 w 500610"/>
                  <a:gd name="connsiteY9" fmla="*/ 219336 h 574171"/>
                  <a:gd name="connsiteX10" fmla="*/ 70370 w 500610"/>
                  <a:gd name="connsiteY10" fmla="*/ 285470 h 574171"/>
                  <a:gd name="connsiteX11" fmla="*/ 10919 w 500610"/>
                  <a:gd name="connsiteY11" fmla="*/ 282584 h 574171"/>
                  <a:gd name="connsiteX12" fmla="*/ 13805 w 500610"/>
                  <a:gd name="connsiteY12" fmla="*/ 223132 h 574171"/>
                  <a:gd name="connsiteX13" fmla="*/ 141244 w 500610"/>
                  <a:gd name="connsiteY13" fmla="*/ 107494 h 574171"/>
                  <a:gd name="connsiteX14" fmla="*/ 143670 w 500610"/>
                  <a:gd name="connsiteY14" fmla="*/ 95473 h 574171"/>
                  <a:gd name="connsiteX15" fmla="*/ 287706 w 500610"/>
                  <a:gd name="connsiteY15" fmla="*/ 0 h 574171"/>
                  <a:gd name="connsiteX16" fmla="*/ 294153 w 500610"/>
                  <a:gd name="connsiteY16" fmla="*/ 0 h 574171"/>
                  <a:gd name="connsiteX17" fmla="*/ 450473 w 500610"/>
                  <a:gd name="connsiteY17" fmla="*/ 156320 h 574171"/>
                  <a:gd name="connsiteX18" fmla="*/ 450473 w 500610"/>
                  <a:gd name="connsiteY18" fmla="*/ 207881 h 574171"/>
                  <a:gd name="connsiteX19" fmla="*/ 499946 w 500610"/>
                  <a:gd name="connsiteY19" fmla="*/ 416457 h 574171"/>
                  <a:gd name="connsiteX20" fmla="*/ 481819 w 500610"/>
                  <a:gd name="connsiteY20" fmla="*/ 445857 h 574171"/>
                  <a:gd name="connsiteX21" fmla="*/ 452418 w 500610"/>
                  <a:gd name="connsiteY21" fmla="*/ 427730 h 574171"/>
                  <a:gd name="connsiteX22" fmla="*/ 425120 w 500610"/>
                  <a:gd name="connsiteY22" fmla="*/ 312640 h 574171"/>
                  <a:gd name="connsiteX23" fmla="*/ 406498 w 500610"/>
                  <a:gd name="connsiteY23" fmla="*/ 312640 h 574171"/>
                  <a:gd name="connsiteX24" fmla="*/ 406498 w 500610"/>
                  <a:gd name="connsiteY24" fmla="*/ 500127 h 574171"/>
                  <a:gd name="connsiteX25" fmla="*/ 372935 w 500610"/>
                  <a:gd name="connsiteY25" fmla="*/ 533690 h 574171"/>
                  <a:gd name="connsiteX26" fmla="*/ 339372 w 500610"/>
                  <a:gd name="connsiteY26" fmla="*/ 500127 h 574171"/>
                  <a:gd name="connsiteX27" fmla="*/ 339372 w 500610"/>
                  <a:gd name="connsiteY27" fmla="*/ 312640 h 574171"/>
                  <a:gd name="connsiteX28" fmla="*/ 320773 w 500610"/>
                  <a:gd name="connsiteY28" fmla="*/ 312640 h 574171"/>
                  <a:gd name="connsiteX29" fmla="*/ 320773 w 500610"/>
                  <a:gd name="connsiteY29" fmla="*/ 540608 h 574171"/>
                  <a:gd name="connsiteX30" fmla="*/ 287210 w 500610"/>
                  <a:gd name="connsiteY30" fmla="*/ 574171 h 574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610" h="574171">
                    <a:moveTo>
                      <a:pt x="287210" y="574171"/>
                    </a:moveTo>
                    <a:cubicBezTo>
                      <a:pt x="268674" y="574171"/>
                      <a:pt x="253647" y="559144"/>
                      <a:pt x="253647" y="540608"/>
                    </a:cubicBezTo>
                    <a:lnTo>
                      <a:pt x="253647" y="312640"/>
                    </a:lnTo>
                    <a:lnTo>
                      <a:pt x="230347" y="312640"/>
                    </a:lnTo>
                    <a:lnTo>
                      <a:pt x="216379" y="516398"/>
                    </a:lnTo>
                    <a:cubicBezTo>
                      <a:pt x="215112" y="534891"/>
                      <a:pt x="199092" y="548855"/>
                      <a:pt x="180599" y="547587"/>
                    </a:cubicBezTo>
                    <a:cubicBezTo>
                      <a:pt x="162107" y="546319"/>
                      <a:pt x="148143" y="530300"/>
                      <a:pt x="149410" y="511807"/>
                    </a:cubicBezTo>
                    <a:lnTo>
                      <a:pt x="163627" y="304418"/>
                    </a:lnTo>
                    <a:lnTo>
                      <a:pt x="159514" y="273560"/>
                    </a:lnTo>
                    <a:lnTo>
                      <a:pt x="143253" y="219336"/>
                    </a:lnTo>
                    <a:lnTo>
                      <a:pt x="70370" y="285470"/>
                    </a:lnTo>
                    <a:cubicBezTo>
                      <a:pt x="53156" y="301090"/>
                      <a:pt x="26539" y="299798"/>
                      <a:pt x="10919" y="282584"/>
                    </a:cubicBezTo>
                    <a:cubicBezTo>
                      <a:pt x="-4701" y="265369"/>
                      <a:pt x="-3409" y="238753"/>
                      <a:pt x="13805" y="223132"/>
                    </a:cubicBezTo>
                    <a:lnTo>
                      <a:pt x="141244" y="107494"/>
                    </a:lnTo>
                    <a:lnTo>
                      <a:pt x="143670" y="95473"/>
                    </a:lnTo>
                    <a:cubicBezTo>
                      <a:pt x="167401" y="39368"/>
                      <a:pt x="222956" y="0"/>
                      <a:pt x="287706" y="0"/>
                    </a:cubicBezTo>
                    <a:lnTo>
                      <a:pt x="294153" y="0"/>
                    </a:lnTo>
                    <a:cubicBezTo>
                      <a:pt x="380486" y="0"/>
                      <a:pt x="450473" y="69987"/>
                      <a:pt x="450473" y="156320"/>
                    </a:cubicBezTo>
                    <a:lnTo>
                      <a:pt x="450473" y="207881"/>
                    </a:lnTo>
                    <a:lnTo>
                      <a:pt x="499946" y="416457"/>
                    </a:lnTo>
                    <a:cubicBezTo>
                      <a:pt x="503059" y="429581"/>
                      <a:pt x="494942" y="442744"/>
                      <a:pt x="481819" y="445857"/>
                    </a:cubicBezTo>
                    <a:cubicBezTo>
                      <a:pt x="468695" y="448970"/>
                      <a:pt x="455531" y="440854"/>
                      <a:pt x="452418" y="427730"/>
                    </a:cubicBezTo>
                    <a:lnTo>
                      <a:pt x="425120" y="312640"/>
                    </a:lnTo>
                    <a:lnTo>
                      <a:pt x="406498" y="312640"/>
                    </a:lnTo>
                    <a:lnTo>
                      <a:pt x="406498" y="500127"/>
                    </a:lnTo>
                    <a:cubicBezTo>
                      <a:pt x="406498" y="518663"/>
                      <a:pt x="391471" y="533690"/>
                      <a:pt x="372935" y="533690"/>
                    </a:cubicBezTo>
                    <a:cubicBezTo>
                      <a:pt x="354399" y="533690"/>
                      <a:pt x="339372" y="518663"/>
                      <a:pt x="339372" y="500127"/>
                    </a:cubicBezTo>
                    <a:lnTo>
                      <a:pt x="339372" y="312640"/>
                    </a:lnTo>
                    <a:lnTo>
                      <a:pt x="320773" y="312640"/>
                    </a:lnTo>
                    <a:lnTo>
                      <a:pt x="320773" y="540608"/>
                    </a:lnTo>
                    <a:cubicBezTo>
                      <a:pt x="320773" y="559144"/>
                      <a:pt x="305746" y="574171"/>
                      <a:pt x="287210" y="57417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2" name="四角形: 上の 2 つの角を丸める 930">
                <a:extLst>
                  <a:ext uri="{FF2B5EF4-FFF2-40B4-BE49-F238E27FC236}">
                    <a16:creationId xmlns:a16="http://schemas.microsoft.com/office/drawing/2014/main" id="{B452F71E-1AC8-4BCF-967E-5BD9C41D75DF}"/>
                  </a:ext>
                </a:extLst>
              </p:cNvPr>
              <p:cNvSpPr/>
              <p:nvPr/>
            </p:nvSpPr>
            <p:spPr>
              <a:xfrm rot="2686230">
                <a:off x="2284046" y="6107044"/>
                <a:ext cx="187452" cy="471973"/>
              </a:xfrm>
              <a:custGeom>
                <a:avLst/>
                <a:gdLst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8" fmla="*/ 93726 w 187452"/>
                  <a:gd name="connsiteY8" fmla="*/ 0 h 570730"/>
                  <a:gd name="connsiteX0" fmla="*/ 145892 w 239618"/>
                  <a:gd name="connsiteY0" fmla="*/ 83703 h 654433"/>
                  <a:gd name="connsiteX1" fmla="*/ 145892 w 239618"/>
                  <a:gd name="connsiteY1" fmla="*/ 83703 h 654433"/>
                  <a:gd name="connsiteX2" fmla="*/ 239618 w 239618"/>
                  <a:gd name="connsiteY2" fmla="*/ 177429 h 654433"/>
                  <a:gd name="connsiteX3" fmla="*/ 239618 w 239618"/>
                  <a:gd name="connsiteY3" fmla="*/ 654433 h 654433"/>
                  <a:gd name="connsiteX4" fmla="*/ 239618 w 239618"/>
                  <a:gd name="connsiteY4" fmla="*/ 654433 h 654433"/>
                  <a:gd name="connsiteX5" fmla="*/ 52166 w 239618"/>
                  <a:gd name="connsiteY5" fmla="*/ 654433 h 654433"/>
                  <a:gd name="connsiteX6" fmla="*/ 52166 w 239618"/>
                  <a:gd name="connsiteY6" fmla="*/ 654433 h 654433"/>
                  <a:gd name="connsiteX7" fmla="*/ 52166 w 239618"/>
                  <a:gd name="connsiteY7" fmla="*/ 177429 h 654433"/>
                  <a:gd name="connsiteX8" fmla="*/ 2284 w 239618"/>
                  <a:gd name="connsiteY8" fmla="*/ 1632 h 654433"/>
                  <a:gd name="connsiteX9" fmla="*/ 145892 w 239618"/>
                  <a:gd name="connsiteY9" fmla="*/ 83703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9" fmla="*/ 91440 w 237334"/>
                  <a:gd name="connsiteY9" fmla="*/ 93072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1436 w 187452"/>
                  <a:gd name="connsiteY7" fmla="*/ 156032 h 570730"/>
                  <a:gd name="connsiteX0" fmla="*/ 93726 w 187452"/>
                  <a:gd name="connsiteY0" fmla="*/ 10102 h 580832"/>
                  <a:gd name="connsiteX1" fmla="*/ 93766 w 187452"/>
                  <a:gd name="connsiteY1" fmla="*/ 0 h 580832"/>
                  <a:gd name="connsiteX2" fmla="*/ 187452 w 187452"/>
                  <a:gd name="connsiteY2" fmla="*/ 103828 h 580832"/>
                  <a:gd name="connsiteX3" fmla="*/ 187452 w 187452"/>
                  <a:gd name="connsiteY3" fmla="*/ 580832 h 580832"/>
                  <a:gd name="connsiteX4" fmla="*/ 187452 w 187452"/>
                  <a:gd name="connsiteY4" fmla="*/ 580832 h 580832"/>
                  <a:gd name="connsiteX5" fmla="*/ 0 w 187452"/>
                  <a:gd name="connsiteY5" fmla="*/ 580832 h 580832"/>
                  <a:gd name="connsiteX6" fmla="*/ 0 w 187452"/>
                  <a:gd name="connsiteY6" fmla="*/ 580832 h 580832"/>
                  <a:gd name="connsiteX7" fmla="*/ 1436 w 187452"/>
                  <a:gd name="connsiteY7" fmla="*/ 166134 h 580832"/>
                  <a:gd name="connsiteX0" fmla="*/ 93726 w 187452"/>
                  <a:gd name="connsiteY0" fmla="*/ 0 h 570730"/>
                  <a:gd name="connsiteX1" fmla="*/ 187452 w 187452"/>
                  <a:gd name="connsiteY1" fmla="*/ 93726 h 570730"/>
                  <a:gd name="connsiteX2" fmla="*/ 187452 w 187452"/>
                  <a:gd name="connsiteY2" fmla="*/ 570730 h 570730"/>
                  <a:gd name="connsiteX3" fmla="*/ 187452 w 187452"/>
                  <a:gd name="connsiteY3" fmla="*/ 570730 h 570730"/>
                  <a:gd name="connsiteX4" fmla="*/ 0 w 187452"/>
                  <a:gd name="connsiteY4" fmla="*/ 570730 h 570730"/>
                  <a:gd name="connsiteX5" fmla="*/ 0 w 187452"/>
                  <a:gd name="connsiteY5" fmla="*/ 570730 h 570730"/>
                  <a:gd name="connsiteX6" fmla="*/ 1436 w 187452"/>
                  <a:gd name="connsiteY6" fmla="*/ 156032 h 570730"/>
                  <a:gd name="connsiteX0" fmla="*/ 92104 w 187452"/>
                  <a:gd name="connsiteY0" fmla="*/ 0 h 585890"/>
                  <a:gd name="connsiteX1" fmla="*/ 187452 w 187452"/>
                  <a:gd name="connsiteY1" fmla="*/ 108886 h 585890"/>
                  <a:gd name="connsiteX2" fmla="*/ 187452 w 187452"/>
                  <a:gd name="connsiteY2" fmla="*/ 585890 h 585890"/>
                  <a:gd name="connsiteX3" fmla="*/ 187452 w 187452"/>
                  <a:gd name="connsiteY3" fmla="*/ 585890 h 585890"/>
                  <a:gd name="connsiteX4" fmla="*/ 0 w 187452"/>
                  <a:gd name="connsiteY4" fmla="*/ 585890 h 585890"/>
                  <a:gd name="connsiteX5" fmla="*/ 0 w 187452"/>
                  <a:gd name="connsiteY5" fmla="*/ 585890 h 585890"/>
                  <a:gd name="connsiteX6" fmla="*/ 1436 w 187452"/>
                  <a:gd name="connsiteY6" fmla="*/ 171192 h 58589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187452 w 187452"/>
                  <a:gd name="connsiteY0" fmla="*/ 0 h 477004"/>
                  <a:gd name="connsiteX1" fmla="*/ 187452 w 187452"/>
                  <a:gd name="connsiteY1" fmla="*/ 477004 h 477004"/>
                  <a:gd name="connsiteX2" fmla="*/ 187452 w 187452"/>
                  <a:gd name="connsiteY2" fmla="*/ 477004 h 477004"/>
                  <a:gd name="connsiteX3" fmla="*/ 0 w 187452"/>
                  <a:gd name="connsiteY3" fmla="*/ 477004 h 477004"/>
                  <a:gd name="connsiteX4" fmla="*/ 0 w 187452"/>
                  <a:gd name="connsiteY4" fmla="*/ 477004 h 477004"/>
                  <a:gd name="connsiteX5" fmla="*/ 1436 w 187452"/>
                  <a:gd name="connsiteY5" fmla="*/ 62306 h 477004"/>
                  <a:gd name="connsiteX0" fmla="*/ 182380 w 187452"/>
                  <a:gd name="connsiteY0" fmla="*/ 0 h 471973"/>
                  <a:gd name="connsiteX1" fmla="*/ 187452 w 187452"/>
                  <a:gd name="connsiteY1" fmla="*/ 471973 h 471973"/>
                  <a:gd name="connsiteX2" fmla="*/ 187452 w 187452"/>
                  <a:gd name="connsiteY2" fmla="*/ 471973 h 471973"/>
                  <a:gd name="connsiteX3" fmla="*/ 0 w 187452"/>
                  <a:gd name="connsiteY3" fmla="*/ 471973 h 471973"/>
                  <a:gd name="connsiteX4" fmla="*/ 0 w 187452"/>
                  <a:gd name="connsiteY4" fmla="*/ 471973 h 471973"/>
                  <a:gd name="connsiteX5" fmla="*/ 1436 w 187452"/>
                  <a:gd name="connsiteY5" fmla="*/ 57275 h 471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452" h="471973">
                    <a:moveTo>
                      <a:pt x="182380" y="0"/>
                    </a:moveTo>
                    <a:cubicBezTo>
                      <a:pt x="184071" y="157324"/>
                      <a:pt x="185761" y="314649"/>
                      <a:pt x="187452" y="471973"/>
                    </a:cubicBezTo>
                    <a:lnTo>
                      <a:pt x="187452" y="471973"/>
                    </a:lnTo>
                    <a:lnTo>
                      <a:pt x="0" y="471973"/>
                    </a:lnTo>
                    <a:lnTo>
                      <a:pt x="0" y="471973"/>
                    </a:lnTo>
                    <a:cubicBezTo>
                      <a:pt x="479" y="333740"/>
                      <a:pt x="957" y="195508"/>
                      <a:pt x="1436" y="57275"/>
                    </a:cubicBezTo>
                  </a:path>
                </a:pathLst>
              </a:custGeom>
              <a:pattFill prst="plaid">
                <a:fgClr>
                  <a:srgbClr val="FF99CC"/>
                </a:fgClr>
                <a:bgClr>
                  <a:srgbClr val="FFCCFF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7119EBD-CE75-4AD8-A980-11E57CC98D12}"/>
                </a:ext>
              </a:extLst>
            </p:cNvPr>
            <p:cNvGrpSpPr/>
            <p:nvPr/>
          </p:nvGrpSpPr>
          <p:grpSpPr>
            <a:xfrm>
              <a:off x="658096" y="4798395"/>
              <a:ext cx="2691442" cy="1637420"/>
              <a:chOff x="-2693688" y="4798395"/>
              <a:chExt cx="2691442" cy="1637420"/>
            </a:xfrm>
          </p:grpSpPr>
          <p:sp>
            <p:nvSpPr>
              <p:cNvPr id="922" name="四角形: 上の 2 つの角を丸める 921">
                <a:extLst>
                  <a:ext uri="{FF2B5EF4-FFF2-40B4-BE49-F238E27FC236}">
                    <a16:creationId xmlns:a16="http://schemas.microsoft.com/office/drawing/2014/main" id="{423844C9-F37A-48DD-A619-94087F3E1B10}"/>
                  </a:ext>
                </a:extLst>
              </p:cNvPr>
              <p:cNvSpPr/>
              <p:nvPr/>
            </p:nvSpPr>
            <p:spPr>
              <a:xfrm>
                <a:off x="-1571222" y="5506270"/>
                <a:ext cx="133082" cy="68094"/>
              </a:xfrm>
              <a:prstGeom prst="round2SameRect">
                <a:avLst>
                  <a:gd name="adj1" fmla="val 48139"/>
                  <a:gd name="adj2" fmla="val 31473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23" name="グループ化 922">
                <a:extLst>
                  <a:ext uri="{FF2B5EF4-FFF2-40B4-BE49-F238E27FC236}">
                    <a16:creationId xmlns:a16="http://schemas.microsoft.com/office/drawing/2014/main" id="{226E64B4-A653-4658-B1E8-F19E91249B2F}"/>
                  </a:ext>
                </a:extLst>
              </p:cNvPr>
              <p:cNvGrpSpPr/>
              <p:nvPr/>
            </p:nvGrpSpPr>
            <p:grpSpPr>
              <a:xfrm>
                <a:off x="-2693688" y="5612113"/>
                <a:ext cx="2691442" cy="823702"/>
                <a:chOff x="-2234242" y="5623427"/>
                <a:chExt cx="2691442" cy="823702"/>
              </a:xfrm>
            </p:grpSpPr>
            <p:sp>
              <p:nvSpPr>
                <p:cNvPr id="1016" name="正方形/長方形 2">
                  <a:extLst>
                    <a:ext uri="{FF2B5EF4-FFF2-40B4-BE49-F238E27FC236}">
                      <a16:creationId xmlns:a16="http://schemas.microsoft.com/office/drawing/2014/main" id="{7FD65C05-E5E5-423C-9CC1-4AE2E7B4C260}"/>
                    </a:ext>
                  </a:extLst>
                </p:cNvPr>
                <p:cNvSpPr/>
                <p:nvPr/>
              </p:nvSpPr>
              <p:spPr>
                <a:xfrm>
                  <a:off x="-2145102" y="566655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7" name="正方形/長方形 1016">
                  <a:extLst>
                    <a:ext uri="{FF2B5EF4-FFF2-40B4-BE49-F238E27FC236}">
                      <a16:creationId xmlns:a16="http://schemas.microsoft.com/office/drawing/2014/main" id="{BAF76B28-26C2-477E-A0FB-47CA1B29A336}"/>
                    </a:ext>
                  </a:extLst>
                </p:cNvPr>
                <p:cNvSpPr/>
                <p:nvPr/>
              </p:nvSpPr>
              <p:spPr>
                <a:xfrm>
                  <a:off x="-2145102" y="566961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8" name="四角形: 上の 2 つの角を丸める 1017">
                  <a:extLst>
                    <a:ext uri="{FF2B5EF4-FFF2-40B4-BE49-F238E27FC236}">
                      <a16:creationId xmlns:a16="http://schemas.microsoft.com/office/drawing/2014/main" id="{13354CAA-B1A7-4181-A3C4-0F52518DFDD6}"/>
                    </a:ext>
                  </a:extLst>
                </p:cNvPr>
                <p:cNvSpPr/>
                <p:nvPr/>
              </p:nvSpPr>
              <p:spPr>
                <a:xfrm>
                  <a:off x="-2234242" y="562342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25" name="正方形/長方形 924">
                <a:extLst>
                  <a:ext uri="{FF2B5EF4-FFF2-40B4-BE49-F238E27FC236}">
                    <a16:creationId xmlns:a16="http://schemas.microsoft.com/office/drawing/2014/main" id="{E7AB1DDF-8F2D-4C80-A569-EBD9BDF50CB1}"/>
                  </a:ext>
                </a:extLst>
              </p:cNvPr>
              <p:cNvSpPr/>
              <p:nvPr/>
            </p:nvSpPr>
            <p:spPr>
              <a:xfrm>
                <a:off x="-2494180" y="5443174"/>
                <a:ext cx="868479" cy="16893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6" name="正方形/長方形 925">
                <a:extLst>
                  <a:ext uri="{FF2B5EF4-FFF2-40B4-BE49-F238E27FC236}">
                    <a16:creationId xmlns:a16="http://schemas.microsoft.com/office/drawing/2014/main" id="{83FAEB43-048C-436F-B26E-49CCA2F2BC95}"/>
                  </a:ext>
                </a:extLst>
              </p:cNvPr>
              <p:cNvSpPr/>
              <p:nvPr/>
            </p:nvSpPr>
            <p:spPr>
              <a:xfrm>
                <a:off x="-2494180" y="5030872"/>
                <a:ext cx="868479" cy="40979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27" name="グループ化 926">
                <a:extLst>
                  <a:ext uri="{FF2B5EF4-FFF2-40B4-BE49-F238E27FC236}">
                    <a16:creationId xmlns:a16="http://schemas.microsoft.com/office/drawing/2014/main" id="{4956E078-7A6D-4449-8008-7FED7D43512D}"/>
                  </a:ext>
                </a:extLst>
              </p:cNvPr>
              <p:cNvGrpSpPr/>
              <p:nvPr/>
            </p:nvGrpSpPr>
            <p:grpSpPr>
              <a:xfrm>
                <a:off x="-2006553" y="4798395"/>
                <a:ext cx="447071" cy="331809"/>
                <a:chOff x="-1597903" y="4785142"/>
                <a:chExt cx="541807" cy="402121"/>
              </a:xfrm>
            </p:grpSpPr>
            <p:sp>
              <p:nvSpPr>
                <p:cNvPr id="1014" name="四角形: 角を丸くする 1013">
                  <a:extLst>
                    <a:ext uri="{FF2B5EF4-FFF2-40B4-BE49-F238E27FC236}">
                      <a16:creationId xmlns:a16="http://schemas.microsoft.com/office/drawing/2014/main" id="{AC205025-065A-4106-98A4-BDE9DA5DEB4E}"/>
                    </a:ext>
                  </a:extLst>
                </p:cNvPr>
                <p:cNvSpPr/>
                <p:nvPr/>
              </p:nvSpPr>
              <p:spPr>
                <a:xfrm>
                  <a:off x="-1597903" y="4785142"/>
                  <a:ext cx="541807" cy="402121"/>
                </a:xfrm>
                <a:prstGeom prst="roundRect">
                  <a:avLst>
                    <a:gd name="adj" fmla="val 7363"/>
                  </a:avLst>
                </a:prstGeom>
                <a:solidFill>
                  <a:srgbClr val="FFFF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5" name="四角形: 角を丸くする 1014">
                  <a:extLst>
                    <a:ext uri="{FF2B5EF4-FFF2-40B4-BE49-F238E27FC236}">
                      <a16:creationId xmlns:a16="http://schemas.microsoft.com/office/drawing/2014/main" id="{197019A4-B6C3-4322-889C-94C17C8BC67C}"/>
                    </a:ext>
                  </a:extLst>
                </p:cNvPr>
                <p:cNvSpPr/>
                <p:nvPr/>
              </p:nvSpPr>
              <p:spPr>
                <a:xfrm>
                  <a:off x="-1557508" y="4815918"/>
                  <a:ext cx="458876" cy="340570"/>
                </a:xfrm>
                <a:prstGeom prst="roundRect">
                  <a:avLst>
                    <a:gd name="adj" fmla="val 2469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28" name="四角形: 上の 2 つの角を丸める 927">
                <a:extLst>
                  <a:ext uri="{FF2B5EF4-FFF2-40B4-BE49-F238E27FC236}">
                    <a16:creationId xmlns:a16="http://schemas.microsoft.com/office/drawing/2014/main" id="{9E03AF3E-B282-4ABA-9A6D-7B2B783E1D33}"/>
                  </a:ext>
                </a:extLst>
              </p:cNvPr>
              <p:cNvSpPr/>
              <p:nvPr/>
            </p:nvSpPr>
            <p:spPr>
              <a:xfrm>
                <a:off x="-2493363" y="4874675"/>
                <a:ext cx="361555" cy="153688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9" name="四角形: 上の 2 つの角を丸める 928">
                <a:extLst>
                  <a:ext uri="{FF2B5EF4-FFF2-40B4-BE49-F238E27FC236}">
                    <a16:creationId xmlns:a16="http://schemas.microsoft.com/office/drawing/2014/main" id="{D0FBC1BD-579F-4FD5-83F0-DB7E470A0618}"/>
                  </a:ext>
                </a:extLst>
              </p:cNvPr>
              <p:cNvSpPr/>
              <p:nvPr/>
            </p:nvSpPr>
            <p:spPr>
              <a:xfrm>
                <a:off x="-1603787" y="5544370"/>
                <a:ext cx="198212" cy="68094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F92F8A7-708E-47FE-A032-F142ECF3F98A}"/>
              </a:ext>
            </a:extLst>
          </p:cNvPr>
          <p:cNvGrpSpPr/>
          <p:nvPr/>
        </p:nvGrpSpPr>
        <p:grpSpPr>
          <a:xfrm>
            <a:off x="3604496" y="3891246"/>
            <a:ext cx="2691442" cy="2544569"/>
            <a:chOff x="3604496" y="3891246"/>
            <a:chExt cx="2691442" cy="2544569"/>
          </a:xfrm>
        </p:grpSpPr>
        <p:grpSp>
          <p:nvGrpSpPr>
            <p:cNvPr id="1191" name="グループ化 1190">
              <a:extLst>
                <a:ext uri="{FF2B5EF4-FFF2-40B4-BE49-F238E27FC236}">
                  <a16:creationId xmlns:a16="http://schemas.microsoft.com/office/drawing/2014/main" id="{16EF0BF5-68A0-449E-96C8-8522F3B1A2A8}"/>
                </a:ext>
              </a:extLst>
            </p:cNvPr>
            <p:cNvGrpSpPr/>
            <p:nvPr/>
          </p:nvGrpSpPr>
          <p:grpSpPr>
            <a:xfrm>
              <a:off x="4475360" y="3891246"/>
              <a:ext cx="1244190" cy="1812843"/>
              <a:chOff x="3754170" y="4193757"/>
              <a:chExt cx="1815099" cy="2644685"/>
            </a:xfrm>
          </p:grpSpPr>
          <p:grpSp>
            <p:nvGrpSpPr>
              <p:cNvPr id="1192" name="グループ化 1191">
                <a:extLst>
                  <a:ext uri="{FF2B5EF4-FFF2-40B4-BE49-F238E27FC236}">
                    <a16:creationId xmlns:a16="http://schemas.microsoft.com/office/drawing/2014/main" id="{4788D834-374F-4A37-9ACF-CB1C5A090E33}"/>
                  </a:ext>
                </a:extLst>
              </p:cNvPr>
              <p:cNvGrpSpPr/>
              <p:nvPr/>
            </p:nvGrpSpPr>
            <p:grpSpPr>
              <a:xfrm>
                <a:off x="3754170" y="4193757"/>
                <a:ext cx="1815099" cy="2247987"/>
                <a:chOff x="3754170" y="4193757"/>
                <a:chExt cx="1815099" cy="2247987"/>
              </a:xfrm>
            </p:grpSpPr>
            <p:grpSp>
              <p:nvGrpSpPr>
                <p:cNvPr id="1199" name="グループ化 1198">
                  <a:extLst>
                    <a:ext uri="{FF2B5EF4-FFF2-40B4-BE49-F238E27FC236}">
                      <a16:creationId xmlns:a16="http://schemas.microsoft.com/office/drawing/2014/main" id="{50A163B2-D792-4EA2-94C5-202E5DABB08C}"/>
                    </a:ext>
                  </a:extLst>
                </p:cNvPr>
                <p:cNvGrpSpPr/>
                <p:nvPr/>
              </p:nvGrpSpPr>
              <p:grpSpPr>
                <a:xfrm>
                  <a:off x="4376033" y="4193757"/>
                  <a:ext cx="1193236" cy="2247987"/>
                  <a:chOff x="4376033" y="1295282"/>
                  <a:chExt cx="1193236" cy="2247987"/>
                </a:xfrm>
              </p:grpSpPr>
              <p:grpSp>
                <p:nvGrpSpPr>
                  <p:cNvPr id="1213" name="グループ化 1212">
                    <a:extLst>
                      <a:ext uri="{FF2B5EF4-FFF2-40B4-BE49-F238E27FC236}">
                        <a16:creationId xmlns:a16="http://schemas.microsoft.com/office/drawing/2014/main" id="{0DF24C5A-0FCF-4E4E-AE6C-816351123F29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4487608" y="2201237"/>
                    <a:ext cx="296112" cy="296112"/>
                    <a:chOff x="6070600" y="2196792"/>
                    <a:chExt cx="296112" cy="296112"/>
                  </a:xfrm>
                </p:grpSpPr>
                <p:sp>
                  <p:nvSpPr>
                    <p:cNvPr id="1245" name="涙形 1244">
                      <a:extLst>
                        <a:ext uri="{FF2B5EF4-FFF2-40B4-BE49-F238E27FC236}">
                          <a16:creationId xmlns:a16="http://schemas.microsoft.com/office/drawing/2014/main" id="{4BDD8B57-71AD-4A41-B6B3-03F731E3F9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46" name="涙形 1245">
                      <a:extLst>
                        <a:ext uri="{FF2B5EF4-FFF2-40B4-BE49-F238E27FC236}">
                          <a16:creationId xmlns:a16="http://schemas.microsoft.com/office/drawing/2014/main" id="{B50DF207-5F31-404E-9777-8F0BC8215C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214" name="グループ化 1213">
                    <a:extLst>
                      <a:ext uri="{FF2B5EF4-FFF2-40B4-BE49-F238E27FC236}">
                        <a16:creationId xmlns:a16="http://schemas.microsoft.com/office/drawing/2014/main" id="{837276B6-3B23-42AA-B16C-24F8D5EAD1A4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5135705" y="2201237"/>
                    <a:ext cx="296112" cy="296112"/>
                    <a:chOff x="6070600" y="2196792"/>
                    <a:chExt cx="296112" cy="296112"/>
                  </a:xfrm>
                </p:grpSpPr>
                <p:sp>
                  <p:nvSpPr>
                    <p:cNvPr id="1243" name="涙形 1242">
                      <a:extLst>
                        <a:ext uri="{FF2B5EF4-FFF2-40B4-BE49-F238E27FC236}">
                          <a16:creationId xmlns:a16="http://schemas.microsoft.com/office/drawing/2014/main" id="{85DC076A-9E97-4712-B031-CD82599685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44" name="涙形 1243">
                      <a:extLst>
                        <a:ext uri="{FF2B5EF4-FFF2-40B4-BE49-F238E27FC236}">
                          <a16:creationId xmlns:a16="http://schemas.microsoft.com/office/drawing/2014/main" id="{ECEF7A39-C1ED-4B72-A786-658A49F370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215" name="グループ化 1214">
                    <a:extLst>
                      <a:ext uri="{FF2B5EF4-FFF2-40B4-BE49-F238E27FC236}">
                        <a16:creationId xmlns:a16="http://schemas.microsoft.com/office/drawing/2014/main" id="{A8501FE7-AB24-4243-8C03-18D42CCD0887}"/>
                      </a:ext>
                    </a:extLst>
                  </p:cNvPr>
                  <p:cNvGrpSpPr/>
                  <p:nvPr/>
                </p:nvGrpSpPr>
                <p:grpSpPr>
                  <a:xfrm>
                    <a:off x="4376033" y="1416132"/>
                    <a:ext cx="1193236" cy="656581"/>
                    <a:chOff x="4376033" y="1381139"/>
                    <a:chExt cx="1193236" cy="656581"/>
                  </a:xfrm>
                </p:grpSpPr>
                <p:sp>
                  <p:nvSpPr>
                    <p:cNvPr id="1241" name="四角形: 角を丸くする 1240">
                      <a:extLst>
                        <a:ext uri="{FF2B5EF4-FFF2-40B4-BE49-F238E27FC236}">
                          <a16:creationId xmlns:a16="http://schemas.microsoft.com/office/drawing/2014/main" id="{49D93028-A1E5-4D5A-9158-CBF17CED5967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42" name="四角形: 角を丸くする 1241">
                      <a:extLst>
                        <a:ext uri="{FF2B5EF4-FFF2-40B4-BE49-F238E27FC236}">
                          <a16:creationId xmlns:a16="http://schemas.microsoft.com/office/drawing/2014/main" id="{856C70B4-654B-45E8-AB21-09BA4AA3B81E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216" name="片側の 2 つの角を丸めた四角形 144">
                    <a:extLst>
                      <a:ext uri="{FF2B5EF4-FFF2-40B4-BE49-F238E27FC236}">
                        <a16:creationId xmlns:a16="http://schemas.microsoft.com/office/drawing/2014/main" id="{73836651-6B8D-43E9-A9AB-2AA492F53517}"/>
                      </a:ext>
                    </a:extLst>
                  </p:cNvPr>
                  <p:cNvSpPr/>
                  <p:nvPr/>
                </p:nvSpPr>
                <p:spPr>
                  <a:xfrm>
                    <a:off x="4531942" y="2549525"/>
                    <a:ext cx="840158" cy="993744"/>
                  </a:xfrm>
                  <a:prstGeom prst="round2SameRect">
                    <a:avLst>
                      <a:gd name="adj1" fmla="val 39895"/>
                      <a:gd name="adj2" fmla="val 0"/>
                    </a:avLst>
                  </a:pr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17" name="フリーフォーム: 図形 1216">
                    <a:extLst>
                      <a:ext uri="{FF2B5EF4-FFF2-40B4-BE49-F238E27FC236}">
                        <a16:creationId xmlns:a16="http://schemas.microsoft.com/office/drawing/2014/main" id="{5E610050-C4A8-4A6C-B880-97FB68ADC381}"/>
                      </a:ext>
                    </a:extLst>
                  </p:cNvPr>
                  <p:cNvSpPr/>
                  <p:nvPr/>
                </p:nvSpPr>
                <p:spPr>
                  <a:xfrm>
                    <a:off x="4770307" y="2340367"/>
                    <a:ext cx="382718" cy="34437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218" name="グループ化 1217">
                    <a:extLst>
                      <a:ext uri="{FF2B5EF4-FFF2-40B4-BE49-F238E27FC236}">
                        <a16:creationId xmlns:a16="http://schemas.microsoft.com/office/drawing/2014/main" id="{4828DC70-9C49-4060-8EE1-EF0A2A1102DE}"/>
                      </a:ext>
                    </a:extLst>
                  </p:cNvPr>
                  <p:cNvGrpSpPr/>
                  <p:nvPr/>
                </p:nvGrpSpPr>
                <p:grpSpPr>
                  <a:xfrm>
                    <a:off x="4416788" y="1325433"/>
                    <a:ext cx="1086287" cy="1165865"/>
                    <a:chOff x="2355996" y="739604"/>
                    <a:chExt cx="1086287" cy="1165865"/>
                  </a:xfrm>
                </p:grpSpPr>
                <p:grpSp>
                  <p:nvGrpSpPr>
                    <p:cNvPr id="1226" name="グループ化 1225">
                      <a:extLst>
                        <a:ext uri="{FF2B5EF4-FFF2-40B4-BE49-F238E27FC236}">
                          <a16:creationId xmlns:a16="http://schemas.microsoft.com/office/drawing/2014/main" id="{244EDF20-BCBC-47BB-82D6-5CA49017157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55996" y="880575"/>
                      <a:ext cx="1086287" cy="1024894"/>
                      <a:chOff x="2791859" y="2017486"/>
                      <a:chExt cx="1150915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234" name="グループ化 1233">
                        <a:extLst>
                          <a:ext uri="{FF2B5EF4-FFF2-40B4-BE49-F238E27FC236}">
                            <a16:creationId xmlns:a16="http://schemas.microsoft.com/office/drawing/2014/main" id="{BBEE7F2F-0B0E-4441-A610-33D2E75BF764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9" y="2459313"/>
                        <a:ext cx="222006" cy="333009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239" name="円/楕円 159">
                          <a:extLst>
                            <a:ext uri="{FF2B5EF4-FFF2-40B4-BE49-F238E27FC236}">
                              <a16:creationId xmlns:a16="http://schemas.microsoft.com/office/drawing/2014/main" id="{D228619E-55D9-415E-A469-C2C17C39AC7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240" name="円/楕円 160">
                          <a:extLst>
                            <a:ext uri="{FF2B5EF4-FFF2-40B4-BE49-F238E27FC236}">
                              <a16:creationId xmlns:a16="http://schemas.microsoft.com/office/drawing/2014/main" id="{EAAC8434-801B-4029-9DB7-485DAF02C1E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235" name="グループ化 1234">
                        <a:extLst>
                          <a:ext uri="{FF2B5EF4-FFF2-40B4-BE49-F238E27FC236}">
                            <a16:creationId xmlns:a16="http://schemas.microsoft.com/office/drawing/2014/main" id="{E544711E-E5C1-4CBE-87C0-2FD322B6F5E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237" name="円/楕円 157">
                          <a:extLst>
                            <a:ext uri="{FF2B5EF4-FFF2-40B4-BE49-F238E27FC236}">
                              <a16:creationId xmlns:a16="http://schemas.microsoft.com/office/drawing/2014/main" id="{67327F66-6F2B-4E68-A5DC-F2253378471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238" name="円/楕円 158">
                          <a:extLst>
                            <a:ext uri="{FF2B5EF4-FFF2-40B4-BE49-F238E27FC236}">
                              <a16:creationId xmlns:a16="http://schemas.microsoft.com/office/drawing/2014/main" id="{E08F9621-ACC7-43EB-A74D-20F598BA97A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236" name="円/楕円 156">
                        <a:extLst>
                          <a:ext uri="{FF2B5EF4-FFF2-40B4-BE49-F238E27FC236}">
                            <a16:creationId xmlns:a16="http://schemas.microsoft.com/office/drawing/2014/main" id="{8040DA94-3315-46A6-AB9F-F72B1161B5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27" name="円/楕円 27">
                      <a:extLst>
                        <a:ext uri="{FF2B5EF4-FFF2-40B4-BE49-F238E27FC236}">
                          <a16:creationId xmlns:a16="http://schemas.microsoft.com/office/drawing/2014/main" id="{07DB5E42-CE77-4014-BF06-BF39D293C7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78219" y="1736565"/>
                      <a:ext cx="248363" cy="8234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  <a:gd name="connsiteX0" fmla="*/ 58 w 3255103"/>
                        <a:gd name="connsiteY0" fmla="*/ 43286 h 389571"/>
                        <a:gd name="connsiteX1" fmla="*/ 3210476 w 3255103"/>
                        <a:gd name="connsiteY1" fmla="*/ 43286 h 389571"/>
                        <a:gd name="connsiteX2" fmla="*/ 1605267 w 3255103"/>
                        <a:gd name="connsiteY2" fmla="*/ 389571 h 389571"/>
                        <a:gd name="connsiteX3" fmla="*/ 58 w 3255103"/>
                        <a:gd name="connsiteY3" fmla="*/ 43286 h 3895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55103" h="389571">
                          <a:moveTo>
                            <a:pt x="58" y="43286"/>
                          </a:moveTo>
                          <a:cubicBezTo>
                            <a:pt x="267593" y="-14428"/>
                            <a:pt x="2942941" y="-14428"/>
                            <a:pt x="3210476" y="43286"/>
                          </a:cubicBezTo>
                          <a:cubicBezTo>
                            <a:pt x="3478011" y="101000"/>
                            <a:pt x="2491799" y="389571"/>
                            <a:pt x="1605267" y="389571"/>
                          </a:cubicBezTo>
                          <a:cubicBezTo>
                            <a:pt x="718735" y="389571"/>
                            <a:pt x="-7588" y="119524"/>
                            <a:pt x="58" y="43286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28" name="月 1227">
                      <a:extLst>
                        <a:ext uri="{FF2B5EF4-FFF2-40B4-BE49-F238E27FC236}">
                          <a16:creationId xmlns:a16="http://schemas.microsoft.com/office/drawing/2014/main" id="{A0931F44-0F2C-4649-9F25-7C722DB1A4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59311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29" name="月 1228">
                      <a:extLst>
                        <a:ext uri="{FF2B5EF4-FFF2-40B4-BE49-F238E27FC236}">
                          <a16:creationId xmlns:a16="http://schemas.microsoft.com/office/drawing/2014/main" id="{25F77A81-EDD3-4130-8B75-4CEF26A19D97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234510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0" name="正方形/長方形 67">
                      <a:extLst>
                        <a:ext uri="{FF2B5EF4-FFF2-40B4-BE49-F238E27FC236}">
                          <a16:creationId xmlns:a16="http://schemas.microsoft.com/office/drawing/2014/main" id="{809C1679-3C16-4DDD-89D1-62C57B27EB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67091" y="1640211"/>
                      <a:ext cx="65249" cy="334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1" name="フリーフォーム: 図形 1230">
                      <a:extLst>
                        <a:ext uri="{FF2B5EF4-FFF2-40B4-BE49-F238E27FC236}">
                          <a16:creationId xmlns:a16="http://schemas.microsoft.com/office/drawing/2014/main" id="{A8D89DA8-EE80-4D00-9DF2-C21B22B187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94411" y="739604"/>
                      <a:ext cx="1028240" cy="651784"/>
                    </a:xfrm>
                    <a:custGeom>
                      <a:avLst/>
                      <a:gdLst>
                        <a:gd name="connsiteX0" fmla="*/ 474085 w 1031382"/>
                        <a:gd name="connsiteY0" fmla="*/ 0 h 594179"/>
                        <a:gd name="connsiteX1" fmla="*/ 520965 w 1031382"/>
                        <a:gd name="connsiteY1" fmla="*/ 3715 h 594179"/>
                        <a:gd name="connsiteX2" fmla="*/ 557297 w 1031382"/>
                        <a:gd name="connsiteY2" fmla="*/ 1 h 594179"/>
                        <a:gd name="connsiteX3" fmla="*/ 796709 w 1031382"/>
                        <a:gd name="connsiteY3" fmla="*/ 67334 h 594179"/>
                        <a:gd name="connsiteX4" fmla="*/ 990269 w 1031382"/>
                        <a:gd name="connsiteY4" fmla="*/ 594179 h 594179"/>
                        <a:gd name="connsiteX5" fmla="*/ 990268 w 1031382"/>
                        <a:gd name="connsiteY5" fmla="*/ 594179 h 594179"/>
                        <a:gd name="connsiteX6" fmla="*/ 639436 w 1031382"/>
                        <a:gd name="connsiteY6" fmla="*/ 339739 h 594179"/>
                        <a:gd name="connsiteX7" fmla="*/ 515690 w 1031382"/>
                        <a:gd name="connsiteY7" fmla="*/ 276595 h 594179"/>
                        <a:gd name="connsiteX8" fmla="*/ 391946 w 1031382"/>
                        <a:gd name="connsiteY8" fmla="*/ 339738 h 594179"/>
                        <a:gd name="connsiteX9" fmla="*/ 41114 w 1031382"/>
                        <a:gd name="connsiteY9" fmla="*/ 594178 h 594179"/>
                        <a:gd name="connsiteX10" fmla="*/ 41113 w 1031382"/>
                        <a:gd name="connsiteY10" fmla="*/ 594178 h 594179"/>
                        <a:gd name="connsiteX11" fmla="*/ 234673 w 1031382"/>
                        <a:gd name="connsiteY11" fmla="*/ 67333 h 594179"/>
                        <a:gd name="connsiteX12" fmla="*/ 474085 w 1031382"/>
                        <a:gd name="connsiteY12" fmla="*/ 0 h 5941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031382" h="594179">
                          <a:moveTo>
                            <a:pt x="474085" y="0"/>
                          </a:moveTo>
                          <a:lnTo>
                            <a:pt x="520965" y="3715"/>
                          </a:lnTo>
                          <a:lnTo>
                            <a:pt x="557297" y="1"/>
                          </a:lnTo>
                          <a:cubicBezTo>
                            <a:pt x="636256" y="831"/>
                            <a:pt x="719396" y="22698"/>
                            <a:pt x="796709" y="67334"/>
                          </a:cubicBezTo>
                          <a:cubicBezTo>
                            <a:pt x="1002877" y="186366"/>
                            <a:pt x="1089537" y="422242"/>
                            <a:pt x="990269" y="594179"/>
                          </a:cubicBezTo>
                          <a:lnTo>
                            <a:pt x="990268" y="594179"/>
                          </a:lnTo>
                          <a:cubicBezTo>
                            <a:pt x="882758" y="497516"/>
                            <a:pt x="764842" y="412142"/>
                            <a:pt x="639436" y="339739"/>
                          </a:cubicBezTo>
                          <a:lnTo>
                            <a:pt x="515690" y="276595"/>
                          </a:lnTo>
                          <a:lnTo>
                            <a:pt x="391946" y="339738"/>
                          </a:lnTo>
                          <a:cubicBezTo>
                            <a:pt x="266540" y="412141"/>
                            <a:pt x="148624" y="497515"/>
                            <a:pt x="41114" y="594178"/>
                          </a:cubicBezTo>
                          <a:lnTo>
                            <a:pt x="41113" y="594178"/>
                          </a:lnTo>
                          <a:cubicBezTo>
                            <a:pt x="-58155" y="422241"/>
                            <a:pt x="28505" y="186365"/>
                            <a:pt x="234673" y="67333"/>
                          </a:cubicBezTo>
                          <a:cubicBezTo>
                            <a:pt x="311986" y="22697"/>
                            <a:pt x="395126" y="830"/>
                            <a:pt x="474085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32" name="月 1231">
                      <a:extLst>
                        <a:ext uri="{FF2B5EF4-FFF2-40B4-BE49-F238E27FC236}">
                          <a16:creationId xmlns:a16="http://schemas.microsoft.com/office/drawing/2014/main" id="{6D8433EA-4B04-4F46-9F5C-F04A4BD7418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31235" y="1131326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3" name="月 1232">
                      <a:extLst>
                        <a:ext uri="{FF2B5EF4-FFF2-40B4-BE49-F238E27FC236}">
                          <a16:creationId xmlns:a16="http://schemas.microsoft.com/office/drawing/2014/main" id="{BCBD2DCC-7794-4952-9D88-4A7C8B988E8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3988" y="1131328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19" name="台形 1218">
                    <a:extLst>
                      <a:ext uri="{FF2B5EF4-FFF2-40B4-BE49-F238E27FC236}">
                        <a16:creationId xmlns:a16="http://schemas.microsoft.com/office/drawing/2014/main" id="{2711CC98-B4A9-4E3B-8F64-BD593E6469E8}"/>
                      </a:ext>
                    </a:extLst>
                  </p:cNvPr>
                  <p:cNvSpPr/>
                  <p:nvPr/>
                </p:nvSpPr>
                <p:spPr>
                  <a:xfrm>
                    <a:off x="4664340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0" name="台形 1219">
                    <a:extLst>
                      <a:ext uri="{FF2B5EF4-FFF2-40B4-BE49-F238E27FC236}">
                        <a16:creationId xmlns:a16="http://schemas.microsoft.com/office/drawing/2014/main" id="{42103562-56C8-4BB6-B7D0-C5F1692E888E}"/>
                      </a:ext>
                    </a:extLst>
                  </p:cNvPr>
                  <p:cNvSpPr/>
                  <p:nvPr/>
                </p:nvSpPr>
                <p:spPr>
                  <a:xfrm>
                    <a:off x="5147572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1" name="台形 1220">
                    <a:extLst>
                      <a:ext uri="{FF2B5EF4-FFF2-40B4-BE49-F238E27FC236}">
                        <a16:creationId xmlns:a16="http://schemas.microsoft.com/office/drawing/2014/main" id="{5E0F062C-41FC-45A3-B10E-B3FC3DE9E542}"/>
                      </a:ext>
                    </a:extLst>
                  </p:cNvPr>
                  <p:cNvSpPr/>
                  <p:nvPr/>
                </p:nvSpPr>
                <p:spPr>
                  <a:xfrm>
                    <a:off x="4554902" y="2854448"/>
                    <a:ext cx="810054" cy="688821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2" name="フリーフォーム: 図形 1221">
                    <a:extLst>
                      <a:ext uri="{FF2B5EF4-FFF2-40B4-BE49-F238E27FC236}">
                        <a16:creationId xmlns:a16="http://schemas.microsoft.com/office/drawing/2014/main" id="{0AA1922D-E0F3-430B-8A1F-EC4170858F96}"/>
                      </a:ext>
                    </a:extLst>
                  </p:cNvPr>
                  <p:cNvSpPr/>
                  <p:nvPr/>
                </p:nvSpPr>
                <p:spPr>
                  <a:xfrm>
                    <a:off x="4636332" y="2538038"/>
                    <a:ext cx="650667" cy="227586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0667" h="227586">
                        <a:moveTo>
                          <a:pt x="203612" y="1063"/>
                        </a:moveTo>
                        <a:cubicBezTo>
                          <a:pt x="215524" y="3119"/>
                          <a:pt x="226219" y="8104"/>
                          <a:pt x="232873" y="15528"/>
                        </a:cubicBezTo>
                        <a:lnTo>
                          <a:pt x="325334" y="118706"/>
                        </a:lnTo>
                        <a:lnTo>
                          <a:pt x="417794" y="15529"/>
                        </a:lnTo>
                        <a:cubicBezTo>
                          <a:pt x="424448" y="8105"/>
                          <a:pt x="435143" y="3120"/>
                          <a:pt x="447056" y="1064"/>
                        </a:cubicBezTo>
                        <a:cubicBezTo>
                          <a:pt x="458970" y="-993"/>
                          <a:pt x="472100" y="-121"/>
                          <a:pt x="483624" y="4166"/>
                        </a:cubicBezTo>
                        <a:lnTo>
                          <a:pt x="650560" y="66260"/>
                        </a:lnTo>
                        <a:cubicBezTo>
                          <a:pt x="654288" y="103497"/>
                          <a:pt x="560194" y="214952"/>
                          <a:pt x="505989" y="227586"/>
                        </a:cubicBezTo>
                        <a:lnTo>
                          <a:pt x="325333" y="142065"/>
                        </a:lnTo>
                        <a:lnTo>
                          <a:pt x="144678" y="227585"/>
                        </a:lnTo>
                        <a:cubicBezTo>
                          <a:pt x="90474" y="214951"/>
                          <a:pt x="-3621" y="103496"/>
                          <a:pt x="107" y="66259"/>
                        </a:cubicBezTo>
                        <a:lnTo>
                          <a:pt x="167043" y="4165"/>
                        </a:lnTo>
                        <a:cubicBezTo>
                          <a:pt x="178567" y="-122"/>
                          <a:pt x="191699" y="-994"/>
                          <a:pt x="203612" y="1063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3" name="楕円 1222">
                    <a:extLst>
                      <a:ext uri="{FF2B5EF4-FFF2-40B4-BE49-F238E27FC236}">
                        <a16:creationId xmlns:a16="http://schemas.microsoft.com/office/drawing/2014/main" id="{B2499F43-EBD3-42CE-B348-012B8BD769B0}"/>
                      </a:ext>
                    </a:extLst>
                  </p:cNvPr>
                  <p:cNvSpPr/>
                  <p:nvPr/>
                </p:nvSpPr>
                <p:spPr>
                  <a:xfrm>
                    <a:off x="4931039" y="2733779"/>
                    <a:ext cx="57680" cy="597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4" name="四角形: 角を丸くする 8">
                    <a:extLst>
                      <a:ext uri="{FF2B5EF4-FFF2-40B4-BE49-F238E27FC236}">
                        <a16:creationId xmlns:a16="http://schemas.microsoft.com/office/drawing/2014/main" id="{075C540B-BF51-4DF3-B874-28EAB1612164}"/>
                      </a:ext>
                    </a:extLst>
                  </p:cNvPr>
                  <p:cNvSpPr/>
                  <p:nvPr/>
                </p:nvSpPr>
                <p:spPr>
                  <a:xfrm rot="20098952" flipH="1">
                    <a:off x="5292308" y="2770817"/>
                    <a:ext cx="193907" cy="611509"/>
                  </a:xfrm>
                  <a:custGeom>
                    <a:avLst/>
                    <a:gdLst>
                      <a:gd name="connsiteX0" fmla="*/ 0 w 193907"/>
                      <a:gd name="connsiteY0" fmla="*/ 96954 h 708462"/>
                      <a:gd name="connsiteX1" fmla="*/ 96954 w 193907"/>
                      <a:gd name="connsiteY1" fmla="*/ 0 h 708462"/>
                      <a:gd name="connsiteX2" fmla="*/ 96954 w 193907"/>
                      <a:gd name="connsiteY2" fmla="*/ 0 h 708462"/>
                      <a:gd name="connsiteX3" fmla="*/ 193908 w 193907"/>
                      <a:gd name="connsiteY3" fmla="*/ 96954 h 708462"/>
                      <a:gd name="connsiteX4" fmla="*/ 193907 w 193907"/>
                      <a:gd name="connsiteY4" fmla="*/ 611509 h 708462"/>
                      <a:gd name="connsiteX5" fmla="*/ 96953 w 193907"/>
                      <a:gd name="connsiteY5" fmla="*/ 708463 h 708462"/>
                      <a:gd name="connsiteX6" fmla="*/ 96954 w 193907"/>
                      <a:gd name="connsiteY6" fmla="*/ 708462 h 708462"/>
                      <a:gd name="connsiteX7" fmla="*/ 0 w 193907"/>
                      <a:gd name="connsiteY7" fmla="*/ 611508 h 708462"/>
                      <a:gd name="connsiteX8" fmla="*/ 0 w 193907"/>
                      <a:gd name="connsiteY8" fmla="*/ 96954 h 708462"/>
                      <a:gd name="connsiteX0" fmla="*/ 0 w 193908"/>
                      <a:gd name="connsiteY0" fmla="*/ 96954 h 708463"/>
                      <a:gd name="connsiteX1" fmla="*/ 96954 w 193908"/>
                      <a:gd name="connsiteY1" fmla="*/ 0 h 708463"/>
                      <a:gd name="connsiteX2" fmla="*/ 193908 w 193908"/>
                      <a:gd name="connsiteY2" fmla="*/ 96954 h 708463"/>
                      <a:gd name="connsiteX3" fmla="*/ 193907 w 193908"/>
                      <a:gd name="connsiteY3" fmla="*/ 611509 h 708463"/>
                      <a:gd name="connsiteX4" fmla="*/ 96953 w 193908"/>
                      <a:gd name="connsiteY4" fmla="*/ 708463 h 708463"/>
                      <a:gd name="connsiteX5" fmla="*/ 96954 w 193908"/>
                      <a:gd name="connsiteY5" fmla="*/ 708462 h 708463"/>
                      <a:gd name="connsiteX6" fmla="*/ 0 w 193908"/>
                      <a:gd name="connsiteY6" fmla="*/ 611508 h 708463"/>
                      <a:gd name="connsiteX7" fmla="*/ 0 w 193908"/>
                      <a:gd name="connsiteY7" fmla="*/ 96954 h 708463"/>
                      <a:gd name="connsiteX0" fmla="*/ 96954 w 193908"/>
                      <a:gd name="connsiteY0" fmla="*/ 0 h 708463"/>
                      <a:gd name="connsiteX1" fmla="*/ 193908 w 193908"/>
                      <a:gd name="connsiteY1" fmla="*/ 96954 h 708463"/>
                      <a:gd name="connsiteX2" fmla="*/ 193907 w 193908"/>
                      <a:gd name="connsiteY2" fmla="*/ 611509 h 708463"/>
                      <a:gd name="connsiteX3" fmla="*/ 96953 w 193908"/>
                      <a:gd name="connsiteY3" fmla="*/ 708463 h 708463"/>
                      <a:gd name="connsiteX4" fmla="*/ 96954 w 193908"/>
                      <a:gd name="connsiteY4" fmla="*/ 708462 h 708463"/>
                      <a:gd name="connsiteX5" fmla="*/ 0 w 193908"/>
                      <a:gd name="connsiteY5" fmla="*/ 611508 h 708463"/>
                      <a:gd name="connsiteX6" fmla="*/ 0 w 193908"/>
                      <a:gd name="connsiteY6" fmla="*/ 96954 h 708463"/>
                      <a:gd name="connsiteX7" fmla="*/ 188394 w 193908"/>
                      <a:gd name="connsiteY7" fmla="*/ 91440 h 708463"/>
                      <a:gd name="connsiteX0" fmla="*/ 193908 w 193908"/>
                      <a:gd name="connsiteY0" fmla="*/ 58607 h 670116"/>
                      <a:gd name="connsiteX1" fmla="*/ 193907 w 193908"/>
                      <a:gd name="connsiteY1" fmla="*/ 573162 h 670116"/>
                      <a:gd name="connsiteX2" fmla="*/ 96953 w 193908"/>
                      <a:gd name="connsiteY2" fmla="*/ 670116 h 670116"/>
                      <a:gd name="connsiteX3" fmla="*/ 96954 w 193908"/>
                      <a:gd name="connsiteY3" fmla="*/ 670115 h 670116"/>
                      <a:gd name="connsiteX4" fmla="*/ 0 w 193908"/>
                      <a:gd name="connsiteY4" fmla="*/ 573161 h 670116"/>
                      <a:gd name="connsiteX5" fmla="*/ 0 w 193908"/>
                      <a:gd name="connsiteY5" fmla="*/ 58607 h 670116"/>
                      <a:gd name="connsiteX6" fmla="*/ 188394 w 193908"/>
                      <a:gd name="connsiteY6" fmla="*/ 53093 h 670116"/>
                      <a:gd name="connsiteX0" fmla="*/ 193908 w 193908"/>
                      <a:gd name="connsiteY0" fmla="*/ 0 h 611509"/>
                      <a:gd name="connsiteX1" fmla="*/ 193907 w 193908"/>
                      <a:gd name="connsiteY1" fmla="*/ 514555 h 611509"/>
                      <a:gd name="connsiteX2" fmla="*/ 96953 w 193908"/>
                      <a:gd name="connsiteY2" fmla="*/ 611509 h 611509"/>
                      <a:gd name="connsiteX3" fmla="*/ 96954 w 193908"/>
                      <a:gd name="connsiteY3" fmla="*/ 611508 h 611509"/>
                      <a:gd name="connsiteX4" fmla="*/ 0 w 193908"/>
                      <a:gd name="connsiteY4" fmla="*/ 514554 h 611509"/>
                      <a:gd name="connsiteX5" fmla="*/ 0 w 193908"/>
                      <a:gd name="connsiteY5" fmla="*/ 0 h 611509"/>
                      <a:gd name="connsiteX0" fmla="*/ 193908 w 195377"/>
                      <a:gd name="connsiteY0" fmla="*/ 0 h 611509"/>
                      <a:gd name="connsiteX1" fmla="*/ 193907 w 195377"/>
                      <a:gd name="connsiteY1" fmla="*/ 514555 h 611509"/>
                      <a:gd name="connsiteX2" fmla="*/ 96953 w 195377"/>
                      <a:gd name="connsiteY2" fmla="*/ 611509 h 611509"/>
                      <a:gd name="connsiteX3" fmla="*/ 96954 w 195377"/>
                      <a:gd name="connsiteY3" fmla="*/ 611508 h 611509"/>
                      <a:gd name="connsiteX4" fmla="*/ 0 w 195377"/>
                      <a:gd name="connsiteY4" fmla="*/ 514554 h 611509"/>
                      <a:gd name="connsiteX5" fmla="*/ 0 w 195377"/>
                      <a:gd name="connsiteY5" fmla="*/ 0 h 611509"/>
                      <a:gd name="connsiteX0" fmla="*/ 171756 w 196825"/>
                      <a:gd name="connsiteY0" fmla="*/ 189028 h 611509"/>
                      <a:gd name="connsiteX1" fmla="*/ 193907 w 196825"/>
                      <a:gd name="connsiteY1" fmla="*/ 514555 h 611509"/>
                      <a:gd name="connsiteX2" fmla="*/ 96953 w 196825"/>
                      <a:gd name="connsiteY2" fmla="*/ 611509 h 611509"/>
                      <a:gd name="connsiteX3" fmla="*/ 96954 w 196825"/>
                      <a:gd name="connsiteY3" fmla="*/ 611508 h 611509"/>
                      <a:gd name="connsiteX4" fmla="*/ 0 w 196825"/>
                      <a:gd name="connsiteY4" fmla="*/ 514554 h 611509"/>
                      <a:gd name="connsiteX5" fmla="*/ 0 w 196825"/>
                      <a:gd name="connsiteY5" fmla="*/ 0 h 611509"/>
                      <a:gd name="connsiteX0" fmla="*/ 171756 w 193907"/>
                      <a:gd name="connsiteY0" fmla="*/ 189028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71756 w 193907"/>
                      <a:gd name="connsiteY0" fmla="*/ 189028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71756 w 193907"/>
                      <a:gd name="connsiteY0" fmla="*/ 189028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87007 w 193907"/>
                      <a:gd name="connsiteY0" fmla="*/ 334324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87007 w 193907"/>
                      <a:gd name="connsiteY0" fmla="*/ 334324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87007 w 193907"/>
                      <a:gd name="connsiteY0" fmla="*/ 334324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93907" h="611509">
                        <a:moveTo>
                          <a:pt x="187007" y="334324"/>
                        </a:moveTo>
                        <a:lnTo>
                          <a:pt x="193907" y="514555"/>
                        </a:lnTo>
                        <a:cubicBezTo>
                          <a:pt x="181440" y="584969"/>
                          <a:pt x="150499" y="611509"/>
                          <a:pt x="96953" y="611509"/>
                        </a:cubicBezTo>
                        <a:lnTo>
                          <a:pt x="96954" y="611508"/>
                        </a:lnTo>
                        <a:cubicBezTo>
                          <a:pt x="43408" y="611508"/>
                          <a:pt x="0" y="568100"/>
                          <a:pt x="0" y="514554"/>
                        </a:cubicBezTo>
                        <a:lnTo>
                          <a:pt x="0" y="0"/>
                        </a:lnTo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5" name="フリーフォーム: 図形 1224">
                    <a:extLst>
                      <a:ext uri="{FF2B5EF4-FFF2-40B4-BE49-F238E27FC236}">
                        <a16:creationId xmlns:a16="http://schemas.microsoft.com/office/drawing/2014/main" id="{D157163B-82E0-4758-9663-A36A48D56C2D}"/>
                      </a:ext>
                    </a:extLst>
                  </p:cNvPr>
                  <p:cNvSpPr/>
                  <p:nvPr/>
                </p:nvSpPr>
                <p:spPr>
                  <a:xfrm>
                    <a:off x="4437044" y="1295282"/>
                    <a:ext cx="1063644" cy="629203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00" name="グループ化 1199">
                  <a:extLst>
                    <a:ext uri="{FF2B5EF4-FFF2-40B4-BE49-F238E27FC236}">
                      <a16:creationId xmlns:a16="http://schemas.microsoft.com/office/drawing/2014/main" id="{16079050-3825-4B6B-B2DD-42DD5ABEFAFE}"/>
                    </a:ext>
                  </a:extLst>
                </p:cNvPr>
                <p:cNvGrpSpPr/>
                <p:nvPr/>
              </p:nvGrpSpPr>
              <p:grpSpPr>
                <a:xfrm>
                  <a:off x="3754170" y="5240185"/>
                  <a:ext cx="673836" cy="770652"/>
                  <a:chOff x="822885" y="2341710"/>
                  <a:chExt cx="673836" cy="770652"/>
                </a:xfrm>
              </p:grpSpPr>
              <p:grpSp>
                <p:nvGrpSpPr>
                  <p:cNvPr id="1204" name="グループ化 1203">
                    <a:extLst>
                      <a:ext uri="{FF2B5EF4-FFF2-40B4-BE49-F238E27FC236}">
                        <a16:creationId xmlns:a16="http://schemas.microsoft.com/office/drawing/2014/main" id="{74C3F219-AFD2-47ED-B3C4-E7D95EC4900E}"/>
                      </a:ext>
                    </a:extLst>
                  </p:cNvPr>
                  <p:cNvGrpSpPr/>
                  <p:nvPr/>
                </p:nvGrpSpPr>
                <p:grpSpPr>
                  <a:xfrm rot="20591756">
                    <a:off x="822885" y="2341710"/>
                    <a:ext cx="673836" cy="770652"/>
                    <a:chOff x="4763785" y="4875188"/>
                    <a:chExt cx="1243168" cy="1421785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1206" name="フリーフォーム: 図形 1205">
                      <a:extLst>
                        <a:ext uri="{FF2B5EF4-FFF2-40B4-BE49-F238E27FC236}">
                          <a16:creationId xmlns:a16="http://schemas.microsoft.com/office/drawing/2014/main" id="{2D2BC88F-E084-47A6-8BAA-DA927D5DE24A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763785" y="5338238"/>
                      <a:ext cx="1243168" cy="958735"/>
                    </a:xfrm>
                    <a:custGeom>
                      <a:avLst/>
                      <a:gdLst>
                        <a:gd name="connsiteX0" fmla="*/ 87716 w 1243168"/>
                        <a:gd name="connsiteY0" fmla="*/ 54421 h 958735"/>
                        <a:gd name="connsiteX1" fmla="*/ 299481 w 1243168"/>
                        <a:gd name="connsiteY1" fmla="*/ 0 h 958735"/>
                        <a:gd name="connsiteX2" fmla="*/ 547816 w 1243168"/>
                        <a:gd name="connsiteY2" fmla="*/ 81920 h 958735"/>
                        <a:gd name="connsiteX3" fmla="*/ 570565 w 1243168"/>
                        <a:gd name="connsiteY3" fmla="*/ 107924 h 958735"/>
                        <a:gd name="connsiteX4" fmla="*/ 1184400 w 1243168"/>
                        <a:gd name="connsiteY4" fmla="*/ 684202 h 958735"/>
                        <a:gd name="connsiteX5" fmla="*/ 1197523 w 1243168"/>
                        <a:gd name="connsiteY5" fmla="*/ 921651 h 958735"/>
                        <a:gd name="connsiteX6" fmla="*/ 931383 w 1243168"/>
                        <a:gd name="connsiteY6" fmla="*/ 891901 h 958735"/>
                        <a:gd name="connsiteX7" fmla="*/ 470898 w 1243168"/>
                        <a:gd name="connsiteY7" fmla="*/ 334067 h 958735"/>
                        <a:gd name="connsiteX8" fmla="*/ 416052 w 1243168"/>
                        <a:gd name="connsiteY8" fmla="*/ 357008 h 958735"/>
                        <a:gd name="connsiteX9" fmla="*/ 299481 w 1243168"/>
                        <a:gd name="connsiteY9" fmla="*/ 371610 h 958735"/>
                        <a:gd name="connsiteX10" fmla="*/ 0 w 1243168"/>
                        <a:gd name="connsiteY10" fmla="*/ 185805 h 958735"/>
                        <a:gd name="connsiteX11" fmla="*/ 87716 w 1243168"/>
                        <a:gd name="connsiteY11" fmla="*/ 54421 h 9587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3168" h="958735">
                          <a:moveTo>
                            <a:pt x="87716" y="54421"/>
                          </a:moveTo>
                          <a:cubicBezTo>
                            <a:pt x="141911" y="20797"/>
                            <a:pt x="216782" y="0"/>
                            <a:pt x="299481" y="0"/>
                          </a:cubicBezTo>
                          <a:cubicBezTo>
                            <a:pt x="402855" y="0"/>
                            <a:pt x="493996" y="32495"/>
                            <a:pt x="547816" y="81920"/>
                          </a:cubicBezTo>
                          <a:lnTo>
                            <a:pt x="570565" y="107924"/>
                          </a:lnTo>
                          <a:lnTo>
                            <a:pt x="1184400" y="684202"/>
                          </a:lnTo>
                          <a:cubicBezTo>
                            <a:pt x="1254450" y="757036"/>
                            <a:pt x="1265627" y="860188"/>
                            <a:pt x="1197523" y="921651"/>
                          </a:cubicBezTo>
                          <a:cubicBezTo>
                            <a:pt x="1129417" y="983114"/>
                            <a:pt x="1001432" y="964732"/>
                            <a:pt x="931383" y="891901"/>
                          </a:cubicBezTo>
                          <a:lnTo>
                            <a:pt x="470898" y="334067"/>
                          </a:lnTo>
                          <a:lnTo>
                            <a:pt x="416052" y="357008"/>
                          </a:lnTo>
                          <a:cubicBezTo>
                            <a:pt x="380223" y="366411"/>
                            <a:pt x="340831" y="371610"/>
                            <a:pt x="299481" y="371610"/>
                          </a:cubicBezTo>
                          <a:cubicBezTo>
                            <a:pt x="134082" y="371610"/>
                            <a:pt x="0" y="288422"/>
                            <a:pt x="0" y="185805"/>
                          </a:cubicBezTo>
                          <a:cubicBezTo>
                            <a:pt x="1" y="134496"/>
                            <a:pt x="33521" y="88045"/>
                            <a:pt x="87716" y="54421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07" name="四角形: 角を丸くする 89">
                      <a:extLst>
                        <a:ext uri="{FF2B5EF4-FFF2-40B4-BE49-F238E27FC236}">
                          <a16:creationId xmlns:a16="http://schemas.microsoft.com/office/drawing/2014/main" id="{58D79FDF-DD64-46B2-941A-7F3D617B1E0F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08" name="四角形: 角を丸くする 148">
                      <a:extLst>
                        <a:ext uri="{FF2B5EF4-FFF2-40B4-BE49-F238E27FC236}">
                          <a16:creationId xmlns:a16="http://schemas.microsoft.com/office/drawing/2014/main" id="{E1247B6E-F299-41EB-8698-BFB4034A3141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09" name="四角形: 角を丸くする 149">
                      <a:extLst>
                        <a:ext uri="{FF2B5EF4-FFF2-40B4-BE49-F238E27FC236}">
                          <a16:creationId xmlns:a16="http://schemas.microsoft.com/office/drawing/2014/main" id="{349211AA-FCA1-424B-B359-86C1408C6A5A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10" name="四角形: 角を丸くする 150">
                      <a:extLst>
                        <a:ext uri="{FF2B5EF4-FFF2-40B4-BE49-F238E27FC236}">
                          <a16:creationId xmlns:a16="http://schemas.microsoft.com/office/drawing/2014/main" id="{E556E76B-A7DE-4F0E-B18E-6FF21E61827A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11" name="楕円 1210">
                      <a:extLst>
                        <a:ext uri="{FF2B5EF4-FFF2-40B4-BE49-F238E27FC236}">
                          <a16:creationId xmlns:a16="http://schemas.microsoft.com/office/drawing/2014/main" id="{ABD9D94B-E6A4-47B1-8B38-A2A4D00408D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12" name="四角形: 角を丸くする 97">
                      <a:extLst>
                        <a:ext uri="{FF2B5EF4-FFF2-40B4-BE49-F238E27FC236}">
                          <a16:creationId xmlns:a16="http://schemas.microsoft.com/office/drawing/2014/main" id="{CF022492-917B-48AD-8042-2C734A78C2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65688" y="5000894"/>
                      <a:ext cx="160011" cy="305121"/>
                    </a:xfrm>
                    <a:custGeom>
                      <a:avLst/>
                      <a:gdLst>
                        <a:gd name="connsiteX0" fmla="*/ 0 w 131525"/>
                        <a:gd name="connsiteY0" fmla="*/ 65763 h 328394"/>
                        <a:gd name="connsiteX1" fmla="*/ 65763 w 131525"/>
                        <a:gd name="connsiteY1" fmla="*/ 0 h 328394"/>
                        <a:gd name="connsiteX2" fmla="*/ 65763 w 131525"/>
                        <a:gd name="connsiteY2" fmla="*/ 0 h 328394"/>
                        <a:gd name="connsiteX3" fmla="*/ 131526 w 131525"/>
                        <a:gd name="connsiteY3" fmla="*/ 65763 h 328394"/>
                        <a:gd name="connsiteX4" fmla="*/ 131525 w 131525"/>
                        <a:gd name="connsiteY4" fmla="*/ 262632 h 328394"/>
                        <a:gd name="connsiteX5" fmla="*/ 65762 w 131525"/>
                        <a:gd name="connsiteY5" fmla="*/ 328395 h 328394"/>
                        <a:gd name="connsiteX6" fmla="*/ 65763 w 131525"/>
                        <a:gd name="connsiteY6" fmla="*/ 328394 h 328394"/>
                        <a:gd name="connsiteX7" fmla="*/ 0 w 131525"/>
                        <a:gd name="connsiteY7" fmla="*/ 262631 h 328394"/>
                        <a:gd name="connsiteX8" fmla="*/ 0 w 131525"/>
                        <a:gd name="connsiteY8" fmla="*/ 65763 h 32839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65762 w 157203"/>
                        <a:gd name="connsiteY7" fmla="*/ 328395 h 419834"/>
                        <a:gd name="connsiteX8" fmla="*/ 157203 w 157203"/>
                        <a:gd name="connsiteY8" fmla="*/ 419834 h 41983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157203 w 157203"/>
                        <a:gd name="connsiteY7" fmla="*/ 419834 h 419834"/>
                        <a:gd name="connsiteX0" fmla="*/ 65763 w 131526"/>
                        <a:gd name="connsiteY0" fmla="*/ 328394 h 328394"/>
                        <a:gd name="connsiteX1" fmla="*/ 0 w 131526"/>
                        <a:gd name="connsiteY1" fmla="*/ 262631 h 328394"/>
                        <a:gd name="connsiteX2" fmla="*/ 0 w 131526"/>
                        <a:gd name="connsiteY2" fmla="*/ 65763 h 328394"/>
                        <a:gd name="connsiteX3" fmla="*/ 65763 w 131526"/>
                        <a:gd name="connsiteY3" fmla="*/ 0 h 328394"/>
                        <a:gd name="connsiteX4" fmla="*/ 65763 w 131526"/>
                        <a:gd name="connsiteY4" fmla="*/ 0 h 328394"/>
                        <a:gd name="connsiteX5" fmla="*/ 131526 w 131526"/>
                        <a:gd name="connsiteY5" fmla="*/ 65763 h 328394"/>
                        <a:gd name="connsiteX6" fmla="*/ 131525 w 131526"/>
                        <a:gd name="connsiteY6" fmla="*/ 262632 h 328394"/>
                        <a:gd name="connsiteX0" fmla="*/ 0 w 131526"/>
                        <a:gd name="connsiteY0" fmla="*/ 262631 h 262632"/>
                        <a:gd name="connsiteX1" fmla="*/ 0 w 131526"/>
                        <a:gd name="connsiteY1" fmla="*/ 65763 h 262632"/>
                        <a:gd name="connsiteX2" fmla="*/ 65763 w 131526"/>
                        <a:gd name="connsiteY2" fmla="*/ 0 h 262632"/>
                        <a:gd name="connsiteX3" fmla="*/ 65763 w 131526"/>
                        <a:gd name="connsiteY3" fmla="*/ 0 h 262632"/>
                        <a:gd name="connsiteX4" fmla="*/ 131526 w 131526"/>
                        <a:gd name="connsiteY4" fmla="*/ 65763 h 262632"/>
                        <a:gd name="connsiteX5" fmla="*/ 131525 w 131526"/>
                        <a:gd name="connsiteY5" fmla="*/ 262632 h 262632"/>
                        <a:gd name="connsiteX0" fmla="*/ 0 w 137070"/>
                        <a:gd name="connsiteY0" fmla="*/ 262631 h 329307"/>
                        <a:gd name="connsiteX1" fmla="*/ 0 w 137070"/>
                        <a:gd name="connsiteY1" fmla="*/ 65763 h 329307"/>
                        <a:gd name="connsiteX2" fmla="*/ 65763 w 137070"/>
                        <a:gd name="connsiteY2" fmla="*/ 0 h 329307"/>
                        <a:gd name="connsiteX3" fmla="*/ 65763 w 137070"/>
                        <a:gd name="connsiteY3" fmla="*/ 0 h 329307"/>
                        <a:gd name="connsiteX4" fmla="*/ 131526 w 137070"/>
                        <a:gd name="connsiteY4" fmla="*/ 65763 h 329307"/>
                        <a:gd name="connsiteX5" fmla="*/ 136287 w 137070"/>
                        <a:gd name="connsiteY5" fmla="*/ 329307 h 329307"/>
                        <a:gd name="connsiteX0" fmla="*/ 0 w 136287"/>
                        <a:gd name="connsiteY0" fmla="*/ 262631 h 329307"/>
                        <a:gd name="connsiteX1" fmla="*/ 0 w 136287"/>
                        <a:gd name="connsiteY1" fmla="*/ 65763 h 329307"/>
                        <a:gd name="connsiteX2" fmla="*/ 65763 w 136287"/>
                        <a:gd name="connsiteY2" fmla="*/ 0 h 329307"/>
                        <a:gd name="connsiteX3" fmla="*/ 65763 w 136287"/>
                        <a:gd name="connsiteY3" fmla="*/ 0 h 329307"/>
                        <a:gd name="connsiteX4" fmla="*/ 131526 w 136287"/>
                        <a:gd name="connsiteY4" fmla="*/ 65763 h 329307"/>
                        <a:gd name="connsiteX5" fmla="*/ 136287 w 136287"/>
                        <a:gd name="connsiteY5" fmla="*/ 329307 h 329307"/>
                        <a:gd name="connsiteX0" fmla="*/ 0 w 137835"/>
                        <a:gd name="connsiteY0" fmla="*/ 262631 h 324545"/>
                        <a:gd name="connsiteX1" fmla="*/ 0 w 137835"/>
                        <a:gd name="connsiteY1" fmla="*/ 65763 h 324545"/>
                        <a:gd name="connsiteX2" fmla="*/ 65763 w 137835"/>
                        <a:gd name="connsiteY2" fmla="*/ 0 h 324545"/>
                        <a:gd name="connsiteX3" fmla="*/ 65763 w 137835"/>
                        <a:gd name="connsiteY3" fmla="*/ 0 h 324545"/>
                        <a:gd name="connsiteX4" fmla="*/ 131526 w 137835"/>
                        <a:gd name="connsiteY4" fmla="*/ 65763 h 324545"/>
                        <a:gd name="connsiteX5" fmla="*/ 136287 w 137835"/>
                        <a:gd name="connsiteY5" fmla="*/ 324545 h 324545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31689"/>
                        <a:gd name="connsiteX1" fmla="*/ 0 w 160100"/>
                        <a:gd name="connsiteY1" fmla="*/ 65763 h 331689"/>
                        <a:gd name="connsiteX2" fmla="*/ 65763 w 160100"/>
                        <a:gd name="connsiteY2" fmla="*/ 0 h 331689"/>
                        <a:gd name="connsiteX3" fmla="*/ 65763 w 160100"/>
                        <a:gd name="connsiteY3" fmla="*/ 0 h 331689"/>
                        <a:gd name="connsiteX4" fmla="*/ 131526 w 160100"/>
                        <a:gd name="connsiteY4" fmla="*/ 65763 h 331689"/>
                        <a:gd name="connsiteX5" fmla="*/ 160100 w 160100"/>
                        <a:gd name="connsiteY5" fmla="*/ 331689 h 331689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48899 w 157718"/>
                        <a:gd name="connsiteY5" fmla="*/ 269456 h 336452"/>
                        <a:gd name="connsiteX6" fmla="*/ 157718 w 157718"/>
                        <a:gd name="connsiteY6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62556"/>
                        <a:gd name="connsiteY0" fmla="*/ 233748 h 336452"/>
                        <a:gd name="connsiteX1" fmla="*/ 4838 w 162556"/>
                        <a:gd name="connsiteY1" fmla="*/ 65763 h 336452"/>
                        <a:gd name="connsiteX2" fmla="*/ 70601 w 162556"/>
                        <a:gd name="connsiteY2" fmla="*/ 0 h 336452"/>
                        <a:gd name="connsiteX3" fmla="*/ 70601 w 162556"/>
                        <a:gd name="connsiteY3" fmla="*/ 0 h 336452"/>
                        <a:gd name="connsiteX4" fmla="*/ 136364 w 162556"/>
                        <a:gd name="connsiteY4" fmla="*/ 65763 h 336452"/>
                        <a:gd name="connsiteX5" fmla="*/ 162556 w 162556"/>
                        <a:gd name="connsiteY5" fmla="*/ 336452 h 336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2556" h="336452">
                          <a:moveTo>
                            <a:pt x="0" y="233748"/>
                          </a:moveTo>
                          <a:lnTo>
                            <a:pt x="4838" y="65763"/>
                          </a:lnTo>
                          <a:cubicBezTo>
                            <a:pt x="4838" y="29443"/>
                            <a:pt x="34281" y="0"/>
                            <a:pt x="70601" y="0"/>
                          </a:cubicBezTo>
                          <a:lnTo>
                            <a:pt x="70601" y="0"/>
                          </a:lnTo>
                          <a:cubicBezTo>
                            <a:pt x="106921" y="0"/>
                            <a:pt x="121038" y="9688"/>
                            <a:pt x="136364" y="65763"/>
                          </a:cubicBezTo>
                          <a:lnTo>
                            <a:pt x="162556" y="336452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205" name="フリーフォーム: 図形 1204">
                    <a:extLst>
                      <a:ext uri="{FF2B5EF4-FFF2-40B4-BE49-F238E27FC236}">
                        <a16:creationId xmlns:a16="http://schemas.microsoft.com/office/drawing/2014/main" id="{D381B509-EF2B-4131-B7D2-9B5C5FDC9DD8}"/>
                      </a:ext>
                    </a:extLst>
                  </p:cNvPr>
                  <p:cNvSpPr/>
                  <p:nvPr/>
                </p:nvSpPr>
                <p:spPr>
                  <a:xfrm rot="5615733">
                    <a:off x="1027333" y="2571898"/>
                    <a:ext cx="45719" cy="155688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01" name="フリーフォーム: 図形 1200">
                  <a:extLst>
                    <a:ext uri="{FF2B5EF4-FFF2-40B4-BE49-F238E27FC236}">
                      <a16:creationId xmlns:a16="http://schemas.microsoft.com/office/drawing/2014/main" id="{9C3CD612-2D12-4CBB-B83B-A96997F787CD}"/>
                    </a:ext>
                  </a:extLst>
                </p:cNvPr>
                <p:cNvSpPr/>
                <p:nvPr/>
              </p:nvSpPr>
              <p:spPr>
                <a:xfrm>
                  <a:off x="4053498" y="5590107"/>
                  <a:ext cx="518738" cy="629445"/>
                </a:xfrm>
                <a:custGeom>
                  <a:avLst/>
                  <a:gdLst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79869 w 679869"/>
                    <a:gd name="connsiteY3" fmla="*/ 136853 h 607220"/>
                    <a:gd name="connsiteX4" fmla="*/ 436281 w 679869"/>
                    <a:gd name="connsiteY4" fmla="*/ 558760 h 607220"/>
                    <a:gd name="connsiteX5" fmla="*/ 433197 w 679869"/>
                    <a:gd name="connsiteY5" fmla="*/ 562256 h 607220"/>
                    <a:gd name="connsiteX6" fmla="*/ 431328 w 679869"/>
                    <a:gd name="connsiteY6" fmla="*/ 566087 h 607220"/>
                    <a:gd name="connsiteX7" fmla="*/ 424527 w 679869"/>
                    <a:gd name="connsiteY7" fmla="*/ 572085 h 607220"/>
                    <a:gd name="connsiteX8" fmla="*/ 410440 w 679869"/>
                    <a:gd name="connsiteY8" fmla="*/ 588057 h 607220"/>
                    <a:gd name="connsiteX9" fmla="*/ 401443 w 679869"/>
                    <a:gd name="connsiteY9" fmla="*/ 592447 h 607220"/>
                    <a:gd name="connsiteX10" fmla="*/ 401021 w 679869"/>
                    <a:gd name="connsiteY10" fmla="*/ 592819 h 607220"/>
                    <a:gd name="connsiteX11" fmla="*/ 399925 w 679869"/>
                    <a:gd name="connsiteY11" fmla="*/ 593188 h 607220"/>
                    <a:gd name="connsiteX12" fmla="*/ 376546 w 679869"/>
                    <a:gd name="connsiteY12" fmla="*/ 604597 h 607220"/>
                    <a:gd name="connsiteX13" fmla="*/ 363238 w 679869"/>
                    <a:gd name="connsiteY13" fmla="*/ 605524 h 607220"/>
                    <a:gd name="connsiteX14" fmla="*/ 362716 w 679869"/>
                    <a:gd name="connsiteY14" fmla="*/ 605700 h 607220"/>
                    <a:gd name="connsiteX15" fmla="*/ 361721 w 679869"/>
                    <a:gd name="connsiteY15" fmla="*/ 605630 h 607220"/>
                    <a:gd name="connsiteX16" fmla="*/ 338923 w 679869"/>
                    <a:gd name="connsiteY16" fmla="*/ 607220 h 607220"/>
                    <a:gd name="connsiteX17" fmla="*/ 326995 w 679869"/>
                    <a:gd name="connsiteY17" fmla="*/ 603209 h 607220"/>
                    <a:gd name="connsiteX18" fmla="*/ 323797 w 679869"/>
                    <a:gd name="connsiteY18" fmla="*/ 602986 h 607220"/>
                    <a:gd name="connsiteX19" fmla="*/ 318177 w 679869"/>
                    <a:gd name="connsiteY19" fmla="*/ 600244 h 607220"/>
                    <a:gd name="connsiteX20" fmla="*/ 301895 w 679869"/>
                    <a:gd name="connsiteY20" fmla="*/ 594768 h 607220"/>
                    <a:gd name="connsiteX21" fmla="*/ 295626 w 679869"/>
                    <a:gd name="connsiteY21" fmla="*/ 589239 h 607220"/>
                    <a:gd name="connsiteX22" fmla="*/ 288735 w 679869"/>
                    <a:gd name="connsiteY22" fmla="*/ 585876 h 607220"/>
                    <a:gd name="connsiteX23" fmla="*/ 277943 w 679869"/>
                    <a:gd name="connsiteY23" fmla="*/ 573642 h 607220"/>
                    <a:gd name="connsiteX24" fmla="*/ 272597 w 679869"/>
                    <a:gd name="connsiteY24" fmla="*/ 568927 h 607220"/>
                    <a:gd name="connsiteX25" fmla="*/ 271128 w 679869"/>
                    <a:gd name="connsiteY25" fmla="*/ 565915 h 607220"/>
                    <a:gd name="connsiteX26" fmla="*/ 262002 w 679869"/>
                    <a:gd name="connsiteY26" fmla="*/ 555569 h 607220"/>
                    <a:gd name="connsiteX27" fmla="*/ 0 w 679869"/>
                    <a:gd name="connsiteY27" fmla="*/ 101769 h 607220"/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08162 w 679869"/>
                    <a:gd name="connsiteY3" fmla="*/ 93635 h 607220"/>
                    <a:gd name="connsiteX4" fmla="*/ 679869 w 679869"/>
                    <a:gd name="connsiteY4" fmla="*/ 136853 h 607220"/>
                    <a:gd name="connsiteX5" fmla="*/ 436281 w 679869"/>
                    <a:gd name="connsiteY5" fmla="*/ 558760 h 607220"/>
                    <a:gd name="connsiteX6" fmla="*/ 433197 w 679869"/>
                    <a:gd name="connsiteY6" fmla="*/ 562256 h 607220"/>
                    <a:gd name="connsiteX7" fmla="*/ 431328 w 679869"/>
                    <a:gd name="connsiteY7" fmla="*/ 566087 h 607220"/>
                    <a:gd name="connsiteX8" fmla="*/ 424527 w 679869"/>
                    <a:gd name="connsiteY8" fmla="*/ 572085 h 607220"/>
                    <a:gd name="connsiteX9" fmla="*/ 410440 w 679869"/>
                    <a:gd name="connsiteY9" fmla="*/ 588057 h 607220"/>
                    <a:gd name="connsiteX10" fmla="*/ 401443 w 679869"/>
                    <a:gd name="connsiteY10" fmla="*/ 592447 h 607220"/>
                    <a:gd name="connsiteX11" fmla="*/ 401021 w 679869"/>
                    <a:gd name="connsiteY11" fmla="*/ 592819 h 607220"/>
                    <a:gd name="connsiteX12" fmla="*/ 399925 w 679869"/>
                    <a:gd name="connsiteY12" fmla="*/ 593188 h 607220"/>
                    <a:gd name="connsiteX13" fmla="*/ 376546 w 679869"/>
                    <a:gd name="connsiteY13" fmla="*/ 604597 h 607220"/>
                    <a:gd name="connsiteX14" fmla="*/ 363238 w 679869"/>
                    <a:gd name="connsiteY14" fmla="*/ 605524 h 607220"/>
                    <a:gd name="connsiteX15" fmla="*/ 362716 w 679869"/>
                    <a:gd name="connsiteY15" fmla="*/ 605700 h 607220"/>
                    <a:gd name="connsiteX16" fmla="*/ 361721 w 679869"/>
                    <a:gd name="connsiteY16" fmla="*/ 605630 h 607220"/>
                    <a:gd name="connsiteX17" fmla="*/ 338923 w 679869"/>
                    <a:gd name="connsiteY17" fmla="*/ 607220 h 607220"/>
                    <a:gd name="connsiteX18" fmla="*/ 326995 w 679869"/>
                    <a:gd name="connsiteY18" fmla="*/ 603209 h 607220"/>
                    <a:gd name="connsiteX19" fmla="*/ 323797 w 679869"/>
                    <a:gd name="connsiteY19" fmla="*/ 602986 h 607220"/>
                    <a:gd name="connsiteX20" fmla="*/ 318177 w 679869"/>
                    <a:gd name="connsiteY20" fmla="*/ 600244 h 607220"/>
                    <a:gd name="connsiteX21" fmla="*/ 301895 w 679869"/>
                    <a:gd name="connsiteY21" fmla="*/ 594768 h 607220"/>
                    <a:gd name="connsiteX22" fmla="*/ 295626 w 679869"/>
                    <a:gd name="connsiteY22" fmla="*/ 589239 h 607220"/>
                    <a:gd name="connsiteX23" fmla="*/ 288735 w 679869"/>
                    <a:gd name="connsiteY23" fmla="*/ 585876 h 607220"/>
                    <a:gd name="connsiteX24" fmla="*/ 277943 w 679869"/>
                    <a:gd name="connsiteY24" fmla="*/ 573642 h 607220"/>
                    <a:gd name="connsiteX25" fmla="*/ 272597 w 679869"/>
                    <a:gd name="connsiteY25" fmla="*/ 568927 h 607220"/>
                    <a:gd name="connsiteX26" fmla="*/ 271128 w 679869"/>
                    <a:gd name="connsiteY26" fmla="*/ 565915 h 607220"/>
                    <a:gd name="connsiteX27" fmla="*/ 262002 w 679869"/>
                    <a:gd name="connsiteY27" fmla="*/ 555569 h 607220"/>
                    <a:gd name="connsiteX28" fmla="*/ 0 w 679869"/>
                    <a:gd name="connsiteY28" fmla="*/ 101769 h 607220"/>
                    <a:gd name="connsiteX29" fmla="*/ 176269 w 679869"/>
                    <a:gd name="connsiteY29" fmla="*/ 0 h 607220"/>
                    <a:gd name="connsiteX0" fmla="*/ 608162 w 699602"/>
                    <a:gd name="connsiteY0" fmla="*/ 93635 h 607220"/>
                    <a:gd name="connsiteX1" fmla="*/ 679869 w 699602"/>
                    <a:gd name="connsiteY1" fmla="*/ 136853 h 607220"/>
                    <a:gd name="connsiteX2" fmla="*/ 436281 w 699602"/>
                    <a:gd name="connsiteY2" fmla="*/ 558760 h 607220"/>
                    <a:gd name="connsiteX3" fmla="*/ 433197 w 699602"/>
                    <a:gd name="connsiteY3" fmla="*/ 562256 h 607220"/>
                    <a:gd name="connsiteX4" fmla="*/ 431328 w 699602"/>
                    <a:gd name="connsiteY4" fmla="*/ 566087 h 607220"/>
                    <a:gd name="connsiteX5" fmla="*/ 424527 w 699602"/>
                    <a:gd name="connsiteY5" fmla="*/ 572085 h 607220"/>
                    <a:gd name="connsiteX6" fmla="*/ 410440 w 699602"/>
                    <a:gd name="connsiteY6" fmla="*/ 588057 h 607220"/>
                    <a:gd name="connsiteX7" fmla="*/ 401443 w 699602"/>
                    <a:gd name="connsiteY7" fmla="*/ 592447 h 607220"/>
                    <a:gd name="connsiteX8" fmla="*/ 401021 w 699602"/>
                    <a:gd name="connsiteY8" fmla="*/ 592819 h 607220"/>
                    <a:gd name="connsiteX9" fmla="*/ 399925 w 699602"/>
                    <a:gd name="connsiteY9" fmla="*/ 593188 h 607220"/>
                    <a:gd name="connsiteX10" fmla="*/ 376546 w 699602"/>
                    <a:gd name="connsiteY10" fmla="*/ 604597 h 607220"/>
                    <a:gd name="connsiteX11" fmla="*/ 363238 w 699602"/>
                    <a:gd name="connsiteY11" fmla="*/ 605524 h 607220"/>
                    <a:gd name="connsiteX12" fmla="*/ 362716 w 699602"/>
                    <a:gd name="connsiteY12" fmla="*/ 605700 h 607220"/>
                    <a:gd name="connsiteX13" fmla="*/ 361721 w 699602"/>
                    <a:gd name="connsiteY13" fmla="*/ 605630 h 607220"/>
                    <a:gd name="connsiteX14" fmla="*/ 338923 w 699602"/>
                    <a:gd name="connsiteY14" fmla="*/ 607220 h 607220"/>
                    <a:gd name="connsiteX15" fmla="*/ 326995 w 699602"/>
                    <a:gd name="connsiteY15" fmla="*/ 603209 h 607220"/>
                    <a:gd name="connsiteX16" fmla="*/ 323797 w 699602"/>
                    <a:gd name="connsiteY16" fmla="*/ 602986 h 607220"/>
                    <a:gd name="connsiteX17" fmla="*/ 318177 w 699602"/>
                    <a:gd name="connsiteY17" fmla="*/ 600244 h 607220"/>
                    <a:gd name="connsiteX18" fmla="*/ 301895 w 699602"/>
                    <a:gd name="connsiteY18" fmla="*/ 594768 h 607220"/>
                    <a:gd name="connsiteX19" fmla="*/ 295626 w 699602"/>
                    <a:gd name="connsiteY19" fmla="*/ 589239 h 607220"/>
                    <a:gd name="connsiteX20" fmla="*/ 288735 w 699602"/>
                    <a:gd name="connsiteY20" fmla="*/ 585876 h 607220"/>
                    <a:gd name="connsiteX21" fmla="*/ 277943 w 699602"/>
                    <a:gd name="connsiteY21" fmla="*/ 573642 h 607220"/>
                    <a:gd name="connsiteX22" fmla="*/ 272597 w 699602"/>
                    <a:gd name="connsiteY22" fmla="*/ 568927 h 607220"/>
                    <a:gd name="connsiteX23" fmla="*/ 271128 w 699602"/>
                    <a:gd name="connsiteY23" fmla="*/ 565915 h 607220"/>
                    <a:gd name="connsiteX24" fmla="*/ 262002 w 699602"/>
                    <a:gd name="connsiteY24" fmla="*/ 555569 h 607220"/>
                    <a:gd name="connsiteX25" fmla="*/ 0 w 699602"/>
                    <a:gd name="connsiteY25" fmla="*/ 101769 h 607220"/>
                    <a:gd name="connsiteX26" fmla="*/ 176269 w 699602"/>
                    <a:gd name="connsiteY26" fmla="*/ 0 h 607220"/>
                    <a:gd name="connsiteX27" fmla="*/ 353978 w 699602"/>
                    <a:gd name="connsiteY27" fmla="*/ 307801 h 607220"/>
                    <a:gd name="connsiteX28" fmla="*/ 509474 w 699602"/>
                    <a:gd name="connsiteY28" fmla="*/ 38475 h 607220"/>
                    <a:gd name="connsiteX29" fmla="*/ 699602 w 699602"/>
                    <a:gd name="connsiteY29" fmla="*/ 185075 h 607220"/>
                    <a:gd name="connsiteX0" fmla="*/ 608162 w 679869"/>
                    <a:gd name="connsiteY0" fmla="*/ 93635 h 607220"/>
                    <a:gd name="connsiteX1" fmla="*/ 679869 w 679869"/>
                    <a:gd name="connsiteY1" fmla="*/ 136853 h 607220"/>
                    <a:gd name="connsiteX2" fmla="*/ 436281 w 679869"/>
                    <a:gd name="connsiteY2" fmla="*/ 558760 h 607220"/>
                    <a:gd name="connsiteX3" fmla="*/ 433197 w 679869"/>
                    <a:gd name="connsiteY3" fmla="*/ 562256 h 607220"/>
                    <a:gd name="connsiteX4" fmla="*/ 431328 w 679869"/>
                    <a:gd name="connsiteY4" fmla="*/ 566087 h 607220"/>
                    <a:gd name="connsiteX5" fmla="*/ 424527 w 679869"/>
                    <a:gd name="connsiteY5" fmla="*/ 572085 h 607220"/>
                    <a:gd name="connsiteX6" fmla="*/ 410440 w 679869"/>
                    <a:gd name="connsiteY6" fmla="*/ 588057 h 607220"/>
                    <a:gd name="connsiteX7" fmla="*/ 401443 w 679869"/>
                    <a:gd name="connsiteY7" fmla="*/ 592447 h 607220"/>
                    <a:gd name="connsiteX8" fmla="*/ 401021 w 679869"/>
                    <a:gd name="connsiteY8" fmla="*/ 592819 h 607220"/>
                    <a:gd name="connsiteX9" fmla="*/ 399925 w 679869"/>
                    <a:gd name="connsiteY9" fmla="*/ 593188 h 607220"/>
                    <a:gd name="connsiteX10" fmla="*/ 376546 w 679869"/>
                    <a:gd name="connsiteY10" fmla="*/ 604597 h 607220"/>
                    <a:gd name="connsiteX11" fmla="*/ 363238 w 679869"/>
                    <a:gd name="connsiteY11" fmla="*/ 605524 h 607220"/>
                    <a:gd name="connsiteX12" fmla="*/ 362716 w 679869"/>
                    <a:gd name="connsiteY12" fmla="*/ 605700 h 607220"/>
                    <a:gd name="connsiteX13" fmla="*/ 361721 w 679869"/>
                    <a:gd name="connsiteY13" fmla="*/ 605630 h 607220"/>
                    <a:gd name="connsiteX14" fmla="*/ 338923 w 679869"/>
                    <a:gd name="connsiteY14" fmla="*/ 607220 h 607220"/>
                    <a:gd name="connsiteX15" fmla="*/ 326995 w 679869"/>
                    <a:gd name="connsiteY15" fmla="*/ 603209 h 607220"/>
                    <a:gd name="connsiteX16" fmla="*/ 323797 w 679869"/>
                    <a:gd name="connsiteY16" fmla="*/ 602986 h 607220"/>
                    <a:gd name="connsiteX17" fmla="*/ 318177 w 679869"/>
                    <a:gd name="connsiteY17" fmla="*/ 600244 h 607220"/>
                    <a:gd name="connsiteX18" fmla="*/ 301895 w 679869"/>
                    <a:gd name="connsiteY18" fmla="*/ 594768 h 607220"/>
                    <a:gd name="connsiteX19" fmla="*/ 295626 w 679869"/>
                    <a:gd name="connsiteY19" fmla="*/ 589239 h 607220"/>
                    <a:gd name="connsiteX20" fmla="*/ 288735 w 679869"/>
                    <a:gd name="connsiteY20" fmla="*/ 585876 h 607220"/>
                    <a:gd name="connsiteX21" fmla="*/ 277943 w 679869"/>
                    <a:gd name="connsiteY21" fmla="*/ 573642 h 607220"/>
                    <a:gd name="connsiteX22" fmla="*/ 272597 w 679869"/>
                    <a:gd name="connsiteY22" fmla="*/ 568927 h 607220"/>
                    <a:gd name="connsiteX23" fmla="*/ 271128 w 679869"/>
                    <a:gd name="connsiteY23" fmla="*/ 565915 h 607220"/>
                    <a:gd name="connsiteX24" fmla="*/ 262002 w 679869"/>
                    <a:gd name="connsiteY24" fmla="*/ 555569 h 607220"/>
                    <a:gd name="connsiteX25" fmla="*/ 0 w 679869"/>
                    <a:gd name="connsiteY25" fmla="*/ 101769 h 607220"/>
                    <a:gd name="connsiteX26" fmla="*/ 176269 w 679869"/>
                    <a:gd name="connsiteY26" fmla="*/ 0 h 607220"/>
                    <a:gd name="connsiteX27" fmla="*/ 353978 w 679869"/>
                    <a:gd name="connsiteY27" fmla="*/ 307801 h 607220"/>
                    <a:gd name="connsiteX28" fmla="*/ 509474 w 679869"/>
                    <a:gd name="connsiteY28" fmla="*/ 38475 h 607220"/>
                    <a:gd name="connsiteX0" fmla="*/ 679869 w 679869"/>
                    <a:gd name="connsiteY0" fmla="*/ 136853 h 607220"/>
                    <a:gd name="connsiteX1" fmla="*/ 436281 w 679869"/>
                    <a:gd name="connsiteY1" fmla="*/ 558760 h 607220"/>
                    <a:gd name="connsiteX2" fmla="*/ 433197 w 679869"/>
                    <a:gd name="connsiteY2" fmla="*/ 562256 h 607220"/>
                    <a:gd name="connsiteX3" fmla="*/ 431328 w 679869"/>
                    <a:gd name="connsiteY3" fmla="*/ 566087 h 607220"/>
                    <a:gd name="connsiteX4" fmla="*/ 424527 w 679869"/>
                    <a:gd name="connsiteY4" fmla="*/ 572085 h 607220"/>
                    <a:gd name="connsiteX5" fmla="*/ 410440 w 679869"/>
                    <a:gd name="connsiteY5" fmla="*/ 588057 h 607220"/>
                    <a:gd name="connsiteX6" fmla="*/ 401443 w 679869"/>
                    <a:gd name="connsiteY6" fmla="*/ 592447 h 607220"/>
                    <a:gd name="connsiteX7" fmla="*/ 401021 w 679869"/>
                    <a:gd name="connsiteY7" fmla="*/ 592819 h 607220"/>
                    <a:gd name="connsiteX8" fmla="*/ 399925 w 679869"/>
                    <a:gd name="connsiteY8" fmla="*/ 593188 h 607220"/>
                    <a:gd name="connsiteX9" fmla="*/ 376546 w 679869"/>
                    <a:gd name="connsiteY9" fmla="*/ 604597 h 607220"/>
                    <a:gd name="connsiteX10" fmla="*/ 363238 w 679869"/>
                    <a:gd name="connsiteY10" fmla="*/ 605524 h 607220"/>
                    <a:gd name="connsiteX11" fmla="*/ 362716 w 679869"/>
                    <a:gd name="connsiteY11" fmla="*/ 605700 h 607220"/>
                    <a:gd name="connsiteX12" fmla="*/ 361721 w 679869"/>
                    <a:gd name="connsiteY12" fmla="*/ 605630 h 607220"/>
                    <a:gd name="connsiteX13" fmla="*/ 338923 w 679869"/>
                    <a:gd name="connsiteY13" fmla="*/ 607220 h 607220"/>
                    <a:gd name="connsiteX14" fmla="*/ 326995 w 679869"/>
                    <a:gd name="connsiteY14" fmla="*/ 603209 h 607220"/>
                    <a:gd name="connsiteX15" fmla="*/ 323797 w 679869"/>
                    <a:gd name="connsiteY15" fmla="*/ 602986 h 607220"/>
                    <a:gd name="connsiteX16" fmla="*/ 318177 w 679869"/>
                    <a:gd name="connsiteY16" fmla="*/ 600244 h 607220"/>
                    <a:gd name="connsiteX17" fmla="*/ 301895 w 679869"/>
                    <a:gd name="connsiteY17" fmla="*/ 594768 h 607220"/>
                    <a:gd name="connsiteX18" fmla="*/ 295626 w 679869"/>
                    <a:gd name="connsiteY18" fmla="*/ 589239 h 607220"/>
                    <a:gd name="connsiteX19" fmla="*/ 288735 w 679869"/>
                    <a:gd name="connsiteY19" fmla="*/ 585876 h 607220"/>
                    <a:gd name="connsiteX20" fmla="*/ 277943 w 679869"/>
                    <a:gd name="connsiteY20" fmla="*/ 573642 h 607220"/>
                    <a:gd name="connsiteX21" fmla="*/ 272597 w 679869"/>
                    <a:gd name="connsiteY21" fmla="*/ 568927 h 607220"/>
                    <a:gd name="connsiteX22" fmla="*/ 271128 w 679869"/>
                    <a:gd name="connsiteY22" fmla="*/ 565915 h 607220"/>
                    <a:gd name="connsiteX23" fmla="*/ 262002 w 679869"/>
                    <a:gd name="connsiteY23" fmla="*/ 555569 h 607220"/>
                    <a:gd name="connsiteX24" fmla="*/ 0 w 679869"/>
                    <a:gd name="connsiteY24" fmla="*/ 101769 h 607220"/>
                    <a:gd name="connsiteX25" fmla="*/ 176269 w 679869"/>
                    <a:gd name="connsiteY25" fmla="*/ 0 h 607220"/>
                    <a:gd name="connsiteX26" fmla="*/ 353978 w 679869"/>
                    <a:gd name="connsiteY26" fmla="*/ 307801 h 607220"/>
                    <a:gd name="connsiteX27" fmla="*/ 509474 w 679869"/>
                    <a:gd name="connsiteY27" fmla="*/ 38475 h 607220"/>
                    <a:gd name="connsiteX0" fmla="*/ 525088 w 525088"/>
                    <a:gd name="connsiteY0" fmla="*/ 403553 h 607220"/>
                    <a:gd name="connsiteX1" fmla="*/ 436281 w 525088"/>
                    <a:gd name="connsiteY1" fmla="*/ 558760 h 607220"/>
                    <a:gd name="connsiteX2" fmla="*/ 433197 w 525088"/>
                    <a:gd name="connsiteY2" fmla="*/ 562256 h 607220"/>
                    <a:gd name="connsiteX3" fmla="*/ 431328 w 525088"/>
                    <a:gd name="connsiteY3" fmla="*/ 566087 h 607220"/>
                    <a:gd name="connsiteX4" fmla="*/ 424527 w 525088"/>
                    <a:gd name="connsiteY4" fmla="*/ 572085 h 607220"/>
                    <a:gd name="connsiteX5" fmla="*/ 410440 w 525088"/>
                    <a:gd name="connsiteY5" fmla="*/ 588057 h 607220"/>
                    <a:gd name="connsiteX6" fmla="*/ 401443 w 525088"/>
                    <a:gd name="connsiteY6" fmla="*/ 592447 h 607220"/>
                    <a:gd name="connsiteX7" fmla="*/ 401021 w 525088"/>
                    <a:gd name="connsiteY7" fmla="*/ 592819 h 607220"/>
                    <a:gd name="connsiteX8" fmla="*/ 399925 w 525088"/>
                    <a:gd name="connsiteY8" fmla="*/ 593188 h 607220"/>
                    <a:gd name="connsiteX9" fmla="*/ 376546 w 525088"/>
                    <a:gd name="connsiteY9" fmla="*/ 604597 h 607220"/>
                    <a:gd name="connsiteX10" fmla="*/ 363238 w 525088"/>
                    <a:gd name="connsiteY10" fmla="*/ 605524 h 607220"/>
                    <a:gd name="connsiteX11" fmla="*/ 362716 w 525088"/>
                    <a:gd name="connsiteY11" fmla="*/ 605700 h 607220"/>
                    <a:gd name="connsiteX12" fmla="*/ 361721 w 525088"/>
                    <a:gd name="connsiteY12" fmla="*/ 605630 h 607220"/>
                    <a:gd name="connsiteX13" fmla="*/ 338923 w 525088"/>
                    <a:gd name="connsiteY13" fmla="*/ 607220 h 607220"/>
                    <a:gd name="connsiteX14" fmla="*/ 326995 w 525088"/>
                    <a:gd name="connsiteY14" fmla="*/ 603209 h 607220"/>
                    <a:gd name="connsiteX15" fmla="*/ 323797 w 525088"/>
                    <a:gd name="connsiteY15" fmla="*/ 602986 h 607220"/>
                    <a:gd name="connsiteX16" fmla="*/ 318177 w 525088"/>
                    <a:gd name="connsiteY16" fmla="*/ 600244 h 607220"/>
                    <a:gd name="connsiteX17" fmla="*/ 301895 w 525088"/>
                    <a:gd name="connsiteY17" fmla="*/ 594768 h 607220"/>
                    <a:gd name="connsiteX18" fmla="*/ 295626 w 525088"/>
                    <a:gd name="connsiteY18" fmla="*/ 589239 h 607220"/>
                    <a:gd name="connsiteX19" fmla="*/ 288735 w 525088"/>
                    <a:gd name="connsiteY19" fmla="*/ 585876 h 607220"/>
                    <a:gd name="connsiteX20" fmla="*/ 277943 w 525088"/>
                    <a:gd name="connsiteY20" fmla="*/ 573642 h 607220"/>
                    <a:gd name="connsiteX21" fmla="*/ 272597 w 525088"/>
                    <a:gd name="connsiteY21" fmla="*/ 568927 h 607220"/>
                    <a:gd name="connsiteX22" fmla="*/ 271128 w 525088"/>
                    <a:gd name="connsiteY22" fmla="*/ 565915 h 607220"/>
                    <a:gd name="connsiteX23" fmla="*/ 262002 w 525088"/>
                    <a:gd name="connsiteY23" fmla="*/ 555569 h 607220"/>
                    <a:gd name="connsiteX24" fmla="*/ 0 w 525088"/>
                    <a:gd name="connsiteY24" fmla="*/ 101769 h 607220"/>
                    <a:gd name="connsiteX25" fmla="*/ 176269 w 525088"/>
                    <a:gd name="connsiteY25" fmla="*/ 0 h 607220"/>
                    <a:gd name="connsiteX26" fmla="*/ 353978 w 525088"/>
                    <a:gd name="connsiteY26" fmla="*/ 307801 h 607220"/>
                    <a:gd name="connsiteX27" fmla="*/ 509474 w 525088"/>
                    <a:gd name="connsiteY27" fmla="*/ 38475 h 607220"/>
                    <a:gd name="connsiteX0" fmla="*/ 518738 w 518738"/>
                    <a:gd name="connsiteY0" fmla="*/ 403553 h 607220"/>
                    <a:gd name="connsiteX1" fmla="*/ 429931 w 518738"/>
                    <a:gd name="connsiteY1" fmla="*/ 558760 h 607220"/>
                    <a:gd name="connsiteX2" fmla="*/ 426847 w 518738"/>
                    <a:gd name="connsiteY2" fmla="*/ 562256 h 607220"/>
                    <a:gd name="connsiteX3" fmla="*/ 424978 w 518738"/>
                    <a:gd name="connsiteY3" fmla="*/ 566087 h 607220"/>
                    <a:gd name="connsiteX4" fmla="*/ 418177 w 518738"/>
                    <a:gd name="connsiteY4" fmla="*/ 572085 h 607220"/>
                    <a:gd name="connsiteX5" fmla="*/ 404090 w 518738"/>
                    <a:gd name="connsiteY5" fmla="*/ 588057 h 607220"/>
                    <a:gd name="connsiteX6" fmla="*/ 395093 w 518738"/>
                    <a:gd name="connsiteY6" fmla="*/ 592447 h 607220"/>
                    <a:gd name="connsiteX7" fmla="*/ 394671 w 518738"/>
                    <a:gd name="connsiteY7" fmla="*/ 592819 h 607220"/>
                    <a:gd name="connsiteX8" fmla="*/ 393575 w 518738"/>
                    <a:gd name="connsiteY8" fmla="*/ 593188 h 607220"/>
                    <a:gd name="connsiteX9" fmla="*/ 370196 w 518738"/>
                    <a:gd name="connsiteY9" fmla="*/ 604597 h 607220"/>
                    <a:gd name="connsiteX10" fmla="*/ 356888 w 518738"/>
                    <a:gd name="connsiteY10" fmla="*/ 605524 h 607220"/>
                    <a:gd name="connsiteX11" fmla="*/ 356366 w 518738"/>
                    <a:gd name="connsiteY11" fmla="*/ 605700 h 607220"/>
                    <a:gd name="connsiteX12" fmla="*/ 355371 w 518738"/>
                    <a:gd name="connsiteY12" fmla="*/ 605630 h 607220"/>
                    <a:gd name="connsiteX13" fmla="*/ 332573 w 518738"/>
                    <a:gd name="connsiteY13" fmla="*/ 607220 h 607220"/>
                    <a:gd name="connsiteX14" fmla="*/ 320645 w 518738"/>
                    <a:gd name="connsiteY14" fmla="*/ 603209 h 607220"/>
                    <a:gd name="connsiteX15" fmla="*/ 317447 w 518738"/>
                    <a:gd name="connsiteY15" fmla="*/ 602986 h 607220"/>
                    <a:gd name="connsiteX16" fmla="*/ 311827 w 518738"/>
                    <a:gd name="connsiteY16" fmla="*/ 600244 h 607220"/>
                    <a:gd name="connsiteX17" fmla="*/ 295545 w 518738"/>
                    <a:gd name="connsiteY17" fmla="*/ 594768 h 607220"/>
                    <a:gd name="connsiteX18" fmla="*/ 289276 w 518738"/>
                    <a:gd name="connsiteY18" fmla="*/ 589239 h 607220"/>
                    <a:gd name="connsiteX19" fmla="*/ 282385 w 518738"/>
                    <a:gd name="connsiteY19" fmla="*/ 585876 h 607220"/>
                    <a:gd name="connsiteX20" fmla="*/ 271593 w 518738"/>
                    <a:gd name="connsiteY20" fmla="*/ 573642 h 607220"/>
                    <a:gd name="connsiteX21" fmla="*/ 266247 w 518738"/>
                    <a:gd name="connsiteY21" fmla="*/ 568927 h 607220"/>
                    <a:gd name="connsiteX22" fmla="*/ 264778 w 518738"/>
                    <a:gd name="connsiteY22" fmla="*/ 565915 h 607220"/>
                    <a:gd name="connsiteX23" fmla="*/ 255652 w 518738"/>
                    <a:gd name="connsiteY23" fmla="*/ 555569 h 607220"/>
                    <a:gd name="connsiteX24" fmla="*/ 0 w 518738"/>
                    <a:gd name="connsiteY24" fmla="*/ 66844 h 607220"/>
                    <a:gd name="connsiteX25" fmla="*/ 169919 w 518738"/>
                    <a:gd name="connsiteY25" fmla="*/ 0 h 607220"/>
                    <a:gd name="connsiteX26" fmla="*/ 347628 w 518738"/>
                    <a:gd name="connsiteY26" fmla="*/ 307801 h 607220"/>
                    <a:gd name="connsiteX27" fmla="*/ 503124 w 518738"/>
                    <a:gd name="connsiteY27" fmla="*/ 38475 h 607220"/>
                    <a:gd name="connsiteX0" fmla="*/ 518738 w 518738"/>
                    <a:gd name="connsiteY0" fmla="*/ 425778 h 629445"/>
                    <a:gd name="connsiteX1" fmla="*/ 429931 w 518738"/>
                    <a:gd name="connsiteY1" fmla="*/ 580985 h 629445"/>
                    <a:gd name="connsiteX2" fmla="*/ 426847 w 518738"/>
                    <a:gd name="connsiteY2" fmla="*/ 584481 h 629445"/>
                    <a:gd name="connsiteX3" fmla="*/ 424978 w 518738"/>
                    <a:gd name="connsiteY3" fmla="*/ 588312 h 629445"/>
                    <a:gd name="connsiteX4" fmla="*/ 418177 w 518738"/>
                    <a:gd name="connsiteY4" fmla="*/ 594310 h 629445"/>
                    <a:gd name="connsiteX5" fmla="*/ 404090 w 518738"/>
                    <a:gd name="connsiteY5" fmla="*/ 610282 h 629445"/>
                    <a:gd name="connsiteX6" fmla="*/ 395093 w 518738"/>
                    <a:gd name="connsiteY6" fmla="*/ 614672 h 629445"/>
                    <a:gd name="connsiteX7" fmla="*/ 394671 w 518738"/>
                    <a:gd name="connsiteY7" fmla="*/ 615044 h 629445"/>
                    <a:gd name="connsiteX8" fmla="*/ 393575 w 518738"/>
                    <a:gd name="connsiteY8" fmla="*/ 615413 h 629445"/>
                    <a:gd name="connsiteX9" fmla="*/ 370196 w 518738"/>
                    <a:gd name="connsiteY9" fmla="*/ 626822 h 629445"/>
                    <a:gd name="connsiteX10" fmla="*/ 356888 w 518738"/>
                    <a:gd name="connsiteY10" fmla="*/ 627749 h 629445"/>
                    <a:gd name="connsiteX11" fmla="*/ 356366 w 518738"/>
                    <a:gd name="connsiteY11" fmla="*/ 627925 h 629445"/>
                    <a:gd name="connsiteX12" fmla="*/ 355371 w 518738"/>
                    <a:gd name="connsiteY12" fmla="*/ 627855 h 629445"/>
                    <a:gd name="connsiteX13" fmla="*/ 332573 w 518738"/>
                    <a:gd name="connsiteY13" fmla="*/ 629445 h 629445"/>
                    <a:gd name="connsiteX14" fmla="*/ 320645 w 518738"/>
                    <a:gd name="connsiteY14" fmla="*/ 625434 h 629445"/>
                    <a:gd name="connsiteX15" fmla="*/ 317447 w 518738"/>
                    <a:gd name="connsiteY15" fmla="*/ 625211 h 629445"/>
                    <a:gd name="connsiteX16" fmla="*/ 311827 w 518738"/>
                    <a:gd name="connsiteY16" fmla="*/ 622469 h 629445"/>
                    <a:gd name="connsiteX17" fmla="*/ 295545 w 518738"/>
                    <a:gd name="connsiteY17" fmla="*/ 616993 h 629445"/>
                    <a:gd name="connsiteX18" fmla="*/ 289276 w 518738"/>
                    <a:gd name="connsiteY18" fmla="*/ 611464 h 629445"/>
                    <a:gd name="connsiteX19" fmla="*/ 282385 w 518738"/>
                    <a:gd name="connsiteY19" fmla="*/ 608101 h 629445"/>
                    <a:gd name="connsiteX20" fmla="*/ 271593 w 518738"/>
                    <a:gd name="connsiteY20" fmla="*/ 595867 h 629445"/>
                    <a:gd name="connsiteX21" fmla="*/ 266247 w 518738"/>
                    <a:gd name="connsiteY21" fmla="*/ 591152 h 629445"/>
                    <a:gd name="connsiteX22" fmla="*/ 264778 w 518738"/>
                    <a:gd name="connsiteY22" fmla="*/ 588140 h 629445"/>
                    <a:gd name="connsiteX23" fmla="*/ 255652 w 518738"/>
                    <a:gd name="connsiteY23" fmla="*/ 577794 h 629445"/>
                    <a:gd name="connsiteX24" fmla="*/ 0 w 518738"/>
                    <a:gd name="connsiteY24" fmla="*/ 89069 h 629445"/>
                    <a:gd name="connsiteX25" fmla="*/ 154044 w 518738"/>
                    <a:gd name="connsiteY25" fmla="*/ 0 h 629445"/>
                    <a:gd name="connsiteX26" fmla="*/ 347628 w 518738"/>
                    <a:gd name="connsiteY26" fmla="*/ 330026 h 629445"/>
                    <a:gd name="connsiteX27" fmla="*/ 503124 w 518738"/>
                    <a:gd name="connsiteY27" fmla="*/ 60700 h 629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18738" h="629445">
                      <a:moveTo>
                        <a:pt x="518738" y="425778"/>
                      </a:moveTo>
                      <a:lnTo>
                        <a:pt x="429931" y="580985"/>
                      </a:lnTo>
                      <a:lnTo>
                        <a:pt x="426847" y="584481"/>
                      </a:lnTo>
                      <a:lnTo>
                        <a:pt x="424978" y="588312"/>
                      </a:lnTo>
                      <a:lnTo>
                        <a:pt x="418177" y="594310"/>
                      </a:lnTo>
                      <a:lnTo>
                        <a:pt x="404090" y="610282"/>
                      </a:lnTo>
                      <a:lnTo>
                        <a:pt x="395093" y="614672"/>
                      </a:lnTo>
                      <a:lnTo>
                        <a:pt x="394671" y="615044"/>
                      </a:lnTo>
                      <a:lnTo>
                        <a:pt x="393575" y="615413"/>
                      </a:lnTo>
                      <a:lnTo>
                        <a:pt x="370196" y="626822"/>
                      </a:lnTo>
                      <a:lnTo>
                        <a:pt x="356888" y="627749"/>
                      </a:lnTo>
                      <a:lnTo>
                        <a:pt x="356366" y="627925"/>
                      </a:lnTo>
                      <a:lnTo>
                        <a:pt x="355371" y="627855"/>
                      </a:lnTo>
                      <a:lnTo>
                        <a:pt x="332573" y="629445"/>
                      </a:lnTo>
                      <a:lnTo>
                        <a:pt x="320645" y="625434"/>
                      </a:lnTo>
                      <a:lnTo>
                        <a:pt x="317447" y="625211"/>
                      </a:lnTo>
                      <a:lnTo>
                        <a:pt x="311827" y="622469"/>
                      </a:lnTo>
                      <a:lnTo>
                        <a:pt x="295545" y="616993"/>
                      </a:lnTo>
                      <a:lnTo>
                        <a:pt x="289276" y="611464"/>
                      </a:lnTo>
                      <a:lnTo>
                        <a:pt x="282385" y="608101"/>
                      </a:lnTo>
                      <a:lnTo>
                        <a:pt x="271593" y="595867"/>
                      </a:lnTo>
                      <a:lnTo>
                        <a:pt x="266247" y="591152"/>
                      </a:lnTo>
                      <a:lnTo>
                        <a:pt x="264778" y="588140"/>
                      </a:lnTo>
                      <a:lnTo>
                        <a:pt x="255652" y="577794"/>
                      </a:lnTo>
                      <a:lnTo>
                        <a:pt x="0" y="89069"/>
                      </a:lnTo>
                      <a:lnTo>
                        <a:pt x="154044" y="0"/>
                      </a:lnTo>
                      <a:lnTo>
                        <a:pt x="347628" y="330026"/>
                      </a:lnTo>
                      <a:lnTo>
                        <a:pt x="503124" y="60700"/>
                      </a:lnTo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2" name="フリーフォーム: 図形 1201">
                  <a:extLst>
                    <a:ext uri="{FF2B5EF4-FFF2-40B4-BE49-F238E27FC236}">
                      <a16:creationId xmlns:a16="http://schemas.microsoft.com/office/drawing/2014/main" id="{85E4AA18-CE01-4E94-94DB-AA4CA8506ACD}"/>
                    </a:ext>
                  </a:extLst>
                </p:cNvPr>
                <p:cNvSpPr/>
                <p:nvPr/>
              </p:nvSpPr>
              <p:spPr>
                <a:xfrm>
                  <a:off x="4609523" y="4813541"/>
                  <a:ext cx="206139" cy="75140"/>
                </a:xfrm>
                <a:custGeom>
                  <a:avLst/>
                  <a:gdLst>
                    <a:gd name="connsiteX0" fmla="*/ 22224 w 206139"/>
                    <a:gd name="connsiteY0" fmla="*/ 0 h 122330"/>
                    <a:gd name="connsiteX1" fmla="*/ 71228 w 206139"/>
                    <a:gd name="connsiteY1" fmla="*/ 25661 h 122330"/>
                    <a:gd name="connsiteX2" fmla="*/ 83940 w 206139"/>
                    <a:gd name="connsiteY2" fmla="*/ 14522 h 122330"/>
                    <a:gd name="connsiteX3" fmla="*/ 118899 w 206139"/>
                    <a:gd name="connsiteY3" fmla="*/ 5350 h 122330"/>
                    <a:gd name="connsiteX4" fmla="*/ 201653 w 206139"/>
                    <a:gd name="connsiteY4" fmla="*/ 76636 h 122330"/>
                    <a:gd name="connsiteX5" fmla="*/ 206139 w 206139"/>
                    <a:gd name="connsiteY5" fmla="*/ 105510 h 122330"/>
                    <a:gd name="connsiteX6" fmla="*/ 198214 w 206139"/>
                    <a:gd name="connsiteY6" fmla="*/ 94071 h 122330"/>
                    <a:gd name="connsiteX7" fmla="*/ 123460 w 206139"/>
                    <a:gd name="connsiteY7" fmla="*/ 63938 h 122330"/>
                    <a:gd name="connsiteX8" fmla="*/ 48707 w 206139"/>
                    <a:gd name="connsiteY8" fmla="*/ 94071 h 122330"/>
                    <a:gd name="connsiteX9" fmla="*/ 29128 w 206139"/>
                    <a:gd name="connsiteY9" fmla="*/ 122330 h 122330"/>
                    <a:gd name="connsiteX10" fmla="*/ 29087 w 206139"/>
                    <a:gd name="connsiteY10" fmla="*/ 122067 h 122330"/>
                    <a:gd name="connsiteX11" fmla="*/ 32872 w 206139"/>
                    <a:gd name="connsiteY11" fmla="*/ 97703 h 122330"/>
                    <a:gd name="connsiteX12" fmla="*/ 0 w 206139"/>
                    <a:gd name="connsiteY12" fmla="*/ 34926 h 122330"/>
                    <a:gd name="connsiteX13" fmla="*/ 45440 w 206139"/>
                    <a:gd name="connsiteY13" fmla="*/ 58720 h 122330"/>
                    <a:gd name="connsiteX14" fmla="*/ 49188 w 206139"/>
                    <a:gd name="connsiteY14" fmla="*/ 51495 h 122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6139" h="122330">
                      <a:moveTo>
                        <a:pt x="22224" y="0"/>
                      </a:moveTo>
                      <a:lnTo>
                        <a:pt x="71228" y="25661"/>
                      </a:lnTo>
                      <a:lnTo>
                        <a:pt x="83940" y="14522"/>
                      </a:lnTo>
                      <a:cubicBezTo>
                        <a:pt x="94685" y="8616"/>
                        <a:pt x="106499" y="5350"/>
                        <a:pt x="118899" y="5350"/>
                      </a:cubicBezTo>
                      <a:cubicBezTo>
                        <a:pt x="156101" y="5350"/>
                        <a:pt x="188019" y="34744"/>
                        <a:pt x="201653" y="76636"/>
                      </a:cubicBezTo>
                      <a:lnTo>
                        <a:pt x="206139" y="105510"/>
                      </a:lnTo>
                      <a:lnTo>
                        <a:pt x="198214" y="94071"/>
                      </a:lnTo>
                      <a:cubicBezTo>
                        <a:pt x="179083" y="75454"/>
                        <a:pt x="152653" y="63938"/>
                        <a:pt x="123460" y="63938"/>
                      </a:cubicBezTo>
                      <a:cubicBezTo>
                        <a:pt x="94267" y="63938"/>
                        <a:pt x="67838" y="75454"/>
                        <a:pt x="48707" y="94071"/>
                      </a:cubicBezTo>
                      <a:lnTo>
                        <a:pt x="29128" y="122330"/>
                      </a:lnTo>
                      <a:lnTo>
                        <a:pt x="29087" y="122067"/>
                      </a:lnTo>
                      <a:lnTo>
                        <a:pt x="32872" y="97703"/>
                      </a:lnTo>
                      <a:lnTo>
                        <a:pt x="0" y="34926"/>
                      </a:lnTo>
                      <a:lnTo>
                        <a:pt x="45440" y="58720"/>
                      </a:lnTo>
                      <a:lnTo>
                        <a:pt x="49188" y="5149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3" name="フリーフォーム: 図形 1202">
                  <a:extLst>
                    <a:ext uri="{FF2B5EF4-FFF2-40B4-BE49-F238E27FC236}">
                      <a16:creationId xmlns:a16="http://schemas.microsoft.com/office/drawing/2014/main" id="{FA0C2ABC-66F1-47E1-86FE-7919DF9C8585}"/>
                    </a:ext>
                  </a:extLst>
                </p:cNvPr>
                <p:cNvSpPr/>
                <p:nvPr/>
              </p:nvSpPr>
              <p:spPr>
                <a:xfrm>
                  <a:off x="5088154" y="4813541"/>
                  <a:ext cx="206139" cy="75140"/>
                </a:xfrm>
                <a:custGeom>
                  <a:avLst/>
                  <a:gdLst>
                    <a:gd name="connsiteX0" fmla="*/ 22224 w 206139"/>
                    <a:gd name="connsiteY0" fmla="*/ 0 h 122330"/>
                    <a:gd name="connsiteX1" fmla="*/ 71228 w 206139"/>
                    <a:gd name="connsiteY1" fmla="*/ 25661 h 122330"/>
                    <a:gd name="connsiteX2" fmla="*/ 83940 w 206139"/>
                    <a:gd name="connsiteY2" fmla="*/ 14522 h 122330"/>
                    <a:gd name="connsiteX3" fmla="*/ 118899 w 206139"/>
                    <a:gd name="connsiteY3" fmla="*/ 5350 h 122330"/>
                    <a:gd name="connsiteX4" fmla="*/ 201653 w 206139"/>
                    <a:gd name="connsiteY4" fmla="*/ 76636 h 122330"/>
                    <a:gd name="connsiteX5" fmla="*/ 206139 w 206139"/>
                    <a:gd name="connsiteY5" fmla="*/ 105510 h 122330"/>
                    <a:gd name="connsiteX6" fmla="*/ 198214 w 206139"/>
                    <a:gd name="connsiteY6" fmla="*/ 94071 h 122330"/>
                    <a:gd name="connsiteX7" fmla="*/ 123460 w 206139"/>
                    <a:gd name="connsiteY7" fmla="*/ 63938 h 122330"/>
                    <a:gd name="connsiteX8" fmla="*/ 48707 w 206139"/>
                    <a:gd name="connsiteY8" fmla="*/ 94071 h 122330"/>
                    <a:gd name="connsiteX9" fmla="*/ 29128 w 206139"/>
                    <a:gd name="connsiteY9" fmla="*/ 122330 h 122330"/>
                    <a:gd name="connsiteX10" fmla="*/ 29087 w 206139"/>
                    <a:gd name="connsiteY10" fmla="*/ 122067 h 122330"/>
                    <a:gd name="connsiteX11" fmla="*/ 32872 w 206139"/>
                    <a:gd name="connsiteY11" fmla="*/ 97703 h 122330"/>
                    <a:gd name="connsiteX12" fmla="*/ 0 w 206139"/>
                    <a:gd name="connsiteY12" fmla="*/ 34926 h 122330"/>
                    <a:gd name="connsiteX13" fmla="*/ 45440 w 206139"/>
                    <a:gd name="connsiteY13" fmla="*/ 58720 h 122330"/>
                    <a:gd name="connsiteX14" fmla="*/ 49188 w 206139"/>
                    <a:gd name="connsiteY14" fmla="*/ 51495 h 122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6139" h="122330">
                      <a:moveTo>
                        <a:pt x="22224" y="0"/>
                      </a:moveTo>
                      <a:lnTo>
                        <a:pt x="71228" y="25661"/>
                      </a:lnTo>
                      <a:lnTo>
                        <a:pt x="83940" y="14522"/>
                      </a:lnTo>
                      <a:cubicBezTo>
                        <a:pt x="94685" y="8616"/>
                        <a:pt x="106499" y="5350"/>
                        <a:pt x="118899" y="5350"/>
                      </a:cubicBezTo>
                      <a:cubicBezTo>
                        <a:pt x="156101" y="5350"/>
                        <a:pt x="188019" y="34744"/>
                        <a:pt x="201653" y="76636"/>
                      </a:cubicBezTo>
                      <a:lnTo>
                        <a:pt x="206139" y="105510"/>
                      </a:lnTo>
                      <a:lnTo>
                        <a:pt x="198214" y="94071"/>
                      </a:lnTo>
                      <a:cubicBezTo>
                        <a:pt x="179083" y="75454"/>
                        <a:pt x="152653" y="63938"/>
                        <a:pt x="123460" y="63938"/>
                      </a:cubicBezTo>
                      <a:cubicBezTo>
                        <a:pt x="94267" y="63938"/>
                        <a:pt x="67838" y="75454"/>
                        <a:pt x="48707" y="94071"/>
                      </a:cubicBezTo>
                      <a:lnTo>
                        <a:pt x="29128" y="122330"/>
                      </a:lnTo>
                      <a:lnTo>
                        <a:pt x="29087" y="122067"/>
                      </a:lnTo>
                      <a:lnTo>
                        <a:pt x="32872" y="97703"/>
                      </a:lnTo>
                      <a:lnTo>
                        <a:pt x="0" y="34926"/>
                      </a:lnTo>
                      <a:lnTo>
                        <a:pt x="45440" y="58720"/>
                      </a:lnTo>
                      <a:lnTo>
                        <a:pt x="49188" y="5149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93" name="グループ化 1192">
                <a:extLst>
                  <a:ext uri="{FF2B5EF4-FFF2-40B4-BE49-F238E27FC236}">
                    <a16:creationId xmlns:a16="http://schemas.microsoft.com/office/drawing/2014/main" id="{46D81DA4-4E85-4089-946B-D50330462EEE}"/>
                  </a:ext>
                </a:extLst>
              </p:cNvPr>
              <p:cNvGrpSpPr/>
              <p:nvPr/>
            </p:nvGrpSpPr>
            <p:grpSpPr>
              <a:xfrm>
                <a:off x="4495721" y="6398845"/>
                <a:ext cx="916860" cy="390005"/>
                <a:chOff x="1562021" y="3512395"/>
                <a:chExt cx="916860" cy="390005"/>
              </a:xfrm>
            </p:grpSpPr>
            <p:sp>
              <p:nvSpPr>
                <p:cNvPr id="1196" name="台形 28">
                  <a:extLst>
                    <a:ext uri="{FF2B5EF4-FFF2-40B4-BE49-F238E27FC236}">
                      <a16:creationId xmlns:a16="http://schemas.microsoft.com/office/drawing/2014/main" id="{EB463626-085C-415E-A075-BF8E2746B989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7" name="四角形: 角を丸くする 1196">
                  <a:extLst>
                    <a:ext uri="{FF2B5EF4-FFF2-40B4-BE49-F238E27FC236}">
                      <a16:creationId xmlns:a16="http://schemas.microsoft.com/office/drawing/2014/main" id="{09356713-D91E-42DF-AA38-916289B78E99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71009" cy="45719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8" name="四角形: 角を丸くする 1197">
                  <a:extLst>
                    <a:ext uri="{FF2B5EF4-FFF2-40B4-BE49-F238E27FC236}">
                      <a16:creationId xmlns:a16="http://schemas.microsoft.com/office/drawing/2014/main" id="{4C8B8BB6-B712-499A-9F88-E057BF346583}"/>
                    </a:ext>
                  </a:extLst>
                </p:cNvPr>
                <p:cNvSpPr/>
                <p:nvPr/>
              </p:nvSpPr>
              <p:spPr>
                <a:xfrm>
                  <a:off x="2386952" y="3512395"/>
                  <a:ext cx="71009" cy="45719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B7C09E7A-3FF0-4FEE-84F0-6F566AA77DDD}"/>
                  </a:ext>
                </a:extLst>
              </p:cNvPr>
              <p:cNvSpPr/>
              <p:nvPr/>
            </p:nvSpPr>
            <p:spPr>
              <a:xfrm rot="1828534">
                <a:off x="4837728" y="6428602"/>
                <a:ext cx="357332" cy="409840"/>
              </a:xfrm>
              <a:custGeom>
                <a:avLst/>
                <a:gdLst>
                  <a:gd name="connsiteX0" fmla="*/ 287210 w 500610"/>
                  <a:gd name="connsiteY0" fmla="*/ 574171 h 574171"/>
                  <a:gd name="connsiteX1" fmla="*/ 253647 w 500610"/>
                  <a:gd name="connsiteY1" fmla="*/ 540608 h 574171"/>
                  <a:gd name="connsiteX2" fmla="*/ 253647 w 500610"/>
                  <a:gd name="connsiteY2" fmla="*/ 312640 h 574171"/>
                  <a:gd name="connsiteX3" fmla="*/ 230347 w 500610"/>
                  <a:gd name="connsiteY3" fmla="*/ 312640 h 574171"/>
                  <a:gd name="connsiteX4" fmla="*/ 216379 w 500610"/>
                  <a:gd name="connsiteY4" fmla="*/ 516398 h 574171"/>
                  <a:gd name="connsiteX5" fmla="*/ 180599 w 500610"/>
                  <a:gd name="connsiteY5" fmla="*/ 547587 h 574171"/>
                  <a:gd name="connsiteX6" fmla="*/ 149410 w 500610"/>
                  <a:gd name="connsiteY6" fmla="*/ 511807 h 574171"/>
                  <a:gd name="connsiteX7" fmla="*/ 163627 w 500610"/>
                  <a:gd name="connsiteY7" fmla="*/ 304418 h 574171"/>
                  <a:gd name="connsiteX8" fmla="*/ 159514 w 500610"/>
                  <a:gd name="connsiteY8" fmla="*/ 273560 h 574171"/>
                  <a:gd name="connsiteX9" fmla="*/ 143253 w 500610"/>
                  <a:gd name="connsiteY9" fmla="*/ 219336 h 574171"/>
                  <a:gd name="connsiteX10" fmla="*/ 70370 w 500610"/>
                  <a:gd name="connsiteY10" fmla="*/ 285470 h 574171"/>
                  <a:gd name="connsiteX11" fmla="*/ 10919 w 500610"/>
                  <a:gd name="connsiteY11" fmla="*/ 282584 h 574171"/>
                  <a:gd name="connsiteX12" fmla="*/ 13805 w 500610"/>
                  <a:gd name="connsiteY12" fmla="*/ 223132 h 574171"/>
                  <a:gd name="connsiteX13" fmla="*/ 141244 w 500610"/>
                  <a:gd name="connsiteY13" fmla="*/ 107494 h 574171"/>
                  <a:gd name="connsiteX14" fmla="*/ 143670 w 500610"/>
                  <a:gd name="connsiteY14" fmla="*/ 95473 h 574171"/>
                  <a:gd name="connsiteX15" fmla="*/ 287706 w 500610"/>
                  <a:gd name="connsiteY15" fmla="*/ 0 h 574171"/>
                  <a:gd name="connsiteX16" fmla="*/ 294153 w 500610"/>
                  <a:gd name="connsiteY16" fmla="*/ 0 h 574171"/>
                  <a:gd name="connsiteX17" fmla="*/ 450473 w 500610"/>
                  <a:gd name="connsiteY17" fmla="*/ 156320 h 574171"/>
                  <a:gd name="connsiteX18" fmla="*/ 450473 w 500610"/>
                  <a:gd name="connsiteY18" fmla="*/ 207881 h 574171"/>
                  <a:gd name="connsiteX19" fmla="*/ 499946 w 500610"/>
                  <a:gd name="connsiteY19" fmla="*/ 416457 h 574171"/>
                  <a:gd name="connsiteX20" fmla="*/ 481819 w 500610"/>
                  <a:gd name="connsiteY20" fmla="*/ 445857 h 574171"/>
                  <a:gd name="connsiteX21" fmla="*/ 452418 w 500610"/>
                  <a:gd name="connsiteY21" fmla="*/ 427730 h 574171"/>
                  <a:gd name="connsiteX22" fmla="*/ 425120 w 500610"/>
                  <a:gd name="connsiteY22" fmla="*/ 312640 h 574171"/>
                  <a:gd name="connsiteX23" fmla="*/ 406498 w 500610"/>
                  <a:gd name="connsiteY23" fmla="*/ 312640 h 574171"/>
                  <a:gd name="connsiteX24" fmla="*/ 406498 w 500610"/>
                  <a:gd name="connsiteY24" fmla="*/ 500127 h 574171"/>
                  <a:gd name="connsiteX25" fmla="*/ 372935 w 500610"/>
                  <a:gd name="connsiteY25" fmla="*/ 533690 h 574171"/>
                  <a:gd name="connsiteX26" fmla="*/ 339372 w 500610"/>
                  <a:gd name="connsiteY26" fmla="*/ 500127 h 574171"/>
                  <a:gd name="connsiteX27" fmla="*/ 339372 w 500610"/>
                  <a:gd name="connsiteY27" fmla="*/ 312640 h 574171"/>
                  <a:gd name="connsiteX28" fmla="*/ 320773 w 500610"/>
                  <a:gd name="connsiteY28" fmla="*/ 312640 h 574171"/>
                  <a:gd name="connsiteX29" fmla="*/ 320773 w 500610"/>
                  <a:gd name="connsiteY29" fmla="*/ 540608 h 574171"/>
                  <a:gd name="connsiteX30" fmla="*/ 287210 w 500610"/>
                  <a:gd name="connsiteY30" fmla="*/ 574171 h 574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610" h="574171">
                    <a:moveTo>
                      <a:pt x="287210" y="574171"/>
                    </a:moveTo>
                    <a:cubicBezTo>
                      <a:pt x="268674" y="574171"/>
                      <a:pt x="253647" y="559144"/>
                      <a:pt x="253647" y="540608"/>
                    </a:cubicBezTo>
                    <a:lnTo>
                      <a:pt x="253647" y="312640"/>
                    </a:lnTo>
                    <a:lnTo>
                      <a:pt x="230347" y="312640"/>
                    </a:lnTo>
                    <a:lnTo>
                      <a:pt x="216379" y="516398"/>
                    </a:lnTo>
                    <a:cubicBezTo>
                      <a:pt x="215112" y="534891"/>
                      <a:pt x="199092" y="548855"/>
                      <a:pt x="180599" y="547587"/>
                    </a:cubicBezTo>
                    <a:cubicBezTo>
                      <a:pt x="162107" y="546319"/>
                      <a:pt x="148143" y="530300"/>
                      <a:pt x="149410" y="511807"/>
                    </a:cubicBezTo>
                    <a:lnTo>
                      <a:pt x="163627" y="304418"/>
                    </a:lnTo>
                    <a:lnTo>
                      <a:pt x="159514" y="273560"/>
                    </a:lnTo>
                    <a:lnTo>
                      <a:pt x="143253" y="219336"/>
                    </a:lnTo>
                    <a:lnTo>
                      <a:pt x="70370" y="285470"/>
                    </a:lnTo>
                    <a:cubicBezTo>
                      <a:pt x="53156" y="301090"/>
                      <a:pt x="26539" y="299798"/>
                      <a:pt x="10919" y="282584"/>
                    </a:cubicBezTo>
                    <a:cubicBezTo>
                      <a:pt x="-4701" y="265369"/>
                      <a:pt x="-3409" y="238753"/>
                      <a:pt x="13805" y="223132"/>
                    </a:cubicBezTo>
                    <a:lnTo>
                      <a:pt x="141244" y="107494"/>
                    </a:lnTo>
                    <a:lnTo>
                      <a:pt x="143670" y="95473"/>
                    </a:lnTo>
                    <a:cubicBezTo>
                      <a:pt x="167401" y="39368"/>
                      <a:pt x="222956" y="0"/>
                      <a:pt x="287706" y="0"/>
                    </a:cubicBezTo>
                    <a:lnTo>
                      <a:pt x="294153" y="0"/>
                    </a:lnTo>
                    <a:cubicBezTo>
                      <a:pt x="380486" y="0"/>
                      <a:pt x="450473" y="69987"/>
                      <a:pt x="450473" y="156320"/>
                    </a:cubicBezTo>
                    <a:lnTo>
                      <a:pt x="450473" y="207881"/>
                    </a:lnTo>
                    <a:lnTo>
                      <a:pt x="499946" y="416457"/>
                    </a:lnTo>
                    <a:cubicBezTo>
                      <a:pt x="503059" y="429581"/>
                      <a:pt x="494942" y="442744"/>
                      <a:pt x="481819" y="445857"/>
                    </a:cubicBezTo>
                    <a:cubicBezTo>
                      <a:pt x="468695" y="448970"/>
                      <a:pt x="455531" y="440854"/>
                      <a:pt x="452418" y="427730"/>
                    </a:cubicBezTo>
                    <a:lnTo>
                      <a:pt x="425120" y="312640"/>
                    </a:lnTo>
                    <a:lnTo>
                      <a:pt x="406498" y="312640"/>
                    </a:lnTo>
                    <a:lnTo>
                      <a:pt x="406498" y="500127"/>
                    </a:lnTo>
                    <a:cubicBezTo>
                      <a:pt x="406498" y="518663"/>
                      <a:pt x="391471" y="533690"/>
                      <a:pt x="372935" y="533690"/>
                    </a:cubicBezTo>
                    <a:cubicBezTo>
                      <a:pt x="354399" y="533690"/>
                      <a:pt x="339372" y="518663"/>
                      <a:pt x="339372" y="500127"/>
                    </a:cubicBezTo>
                    <a:lnTo>
                      <a:pt x="339372" y="312640"/>
                    </a:lnTo>
                    <a:lnTo>
                      <a:pt x="320773" y="312640"/>
                    </a:lnTo>
                    <a:lnTo>
                      <a:pt x="320773" y="540608"/>
                    </a:lnTo>
                    <a:cubicBezTo>
                      <a:pt x="320773" y="559144"/>
                      <a:pt x="305746" y="574171"/>
                      <a:pt x="287210" y="57417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95" name="四角形: 上の 2 つの角を丸める 930">
                <a:extLst>
                  <a:ext uri="{FF2B5EF4-FFF2-40B4-BE49-F238E27FC236}">
                    <a16:creationId xmlns:a16="http://schemas.microsoft.com/office/drawing/2014/main" id="{6DF2E1E8-F5D1-4C30-9737-DA2553BCBF31}"/>
                  </a:ext>
                </a:extLst>
              </p:cNvPr>
              <p:cNvSpPr/>
              <p:nvPr/>
            </p:nvSpPr>
            <p:spPr>
              <a:xfrm rot="2686230">
                <a:off x="5213729" y="6112672"/>
                <a:ext cx="187452" cy="471973"/>
              </a:xfrm>
              <a:custGeom>
                <a:avLst/>
                <a:gdLst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8" fmla="*/ 93726 w 187452"/>
                  <a:gd name="connsiteY8" fmla="*/ 0 h 570730"/>
                  <a:gd name="connsiteX0" fmla="*/ 145892 w 239618"/>
                  <a:gd name="connsiteY0" fmla="*/ 83703 h 654433"/>
                  <a:gd name="connsiteX1" fmla="*/ 145892 w 239618"/>
                  <a:gd name="connsiteY1" fmla="*/ 83703 h 654433"/>
                  <a:gd name="connsiteX2" fmla="*/ 239618 w 239618"/>
                  <a:gd name="connsiteY2" fmla="*/ 177429 h 654433"/>
                  <a:gd name="connsiteX3" fmla="*/ 239618 w 239618"/>
                  <a:gd name="connsiteY3" fmla="*/ 654433 h 654433"/>
                  <a:gd name="connsiteX4" fmla="*/ 239618 w 239618"/>
                  <a:gd name="connsiteY4" fmla="*/ 654433 h 654433"/>
                  <a:gd name="connsiteX5" fmla="*/ 52166 w 239618"/>
                  <a:gd name="connsiteY5" fmla="*/ 654433 h 654433"/>
                  <a:gd name="connsiteX6" fmla="*/ 52166 w 239618"/>
                  <a:gd name="connsiteY6" fmla="*/ 654433 h 654433"/>
                  <a:gd name="connsiteX7" fmla="*/ 52166 w 239618"/>
                  <a:gd name="connsiteY7" fmla="*/ 177429 h 654433"/>
                  <a:gd name="connsiteX8" fmla="*/ 2284 w 239618"/>
                  <a:gd name="connsiteY8" fmla="*/ 1632 h 654433"/>
                  <a:gd name="connsiteX9" fmla="*/ 145892 w 239618"/>
                  <a:gd name="connsiteY9" fmla="*/ 83703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9" fmla="*/ 91440 w 237334"/>
                  <a:gd name="connsiteY9" fmla="*/ 93072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1436 w 187452"/>
                  <a:gd name="connsiteY7" fmla="*/ 156032 h 570730"/>
                  <a:gd name="connsiteX0" fmla="*/ 93726 w 187452"/>
                  <a:gd name="connsiteY0" fmla="*/ 10102 h 580832"/>
                  <a:gd name="connsiteX1" fmla="*/ 93766 w 187452"/>
                  <a:gd name="connsiteY1" fmla="*/ 0 h 580832"/>
                  <a:gd name="connsiteX2" fmla="*/ 187452 w 187452"/>
                  <a:gd name="connsiteY2" fmla="*/ 103828 h 580832"/>
                  <a:gd name="connsiteX3" fmla="*/ 187452 w 187452"/>
                  <a:gd name="connsiteY3" fmla="*/ 580832 h 580832"/>
                  <a:gd name="connsiteX4" fmla="*/ 187452 w 187452"/>
                  <a:gd name="connsiteY4" fmla="*/ 580832 h 580832"/>
                  <a:gd name="connsiteX5" fmla="*/ 0 w 187452"/>
                  <a:gd name="connsiteY5" fmla="*/ 580832 h 580832"/>
                  <a:gd name="connsiteX6" fmla="*/ 0 w 187452"/>
                  <a:gd name="connsiteY6" fmla="*/ 580832 h 580832"/>
                  <a:gd name="connsiteX7" fmla="*/ 1436 w 187452"/>
                  <a:gd name="connsiteY7" fmla="*/ 166134 h 580832"/>
                  <a:gd name="connsiteX0" fmla="*/ 93726 w 187452"/>
                  <a:gd name="connsiteY0" fmla="*/ 0 h 570730"/>
                  <a:gd name="connsiteX1" fmla="*/ 187452 w 187452"/>
                  <a:gd name="connsiteY1" fmla="*/ 93726 h 570730"/>
                  <a:gd name="connsiteX2" fmla="*/ 187452 w 187452"/>
                  <a:gd name="connsiteY2" fmla="*/ 570730 h 570730"/>
                  <a:gd name="connsiteX3" fmla="*/ 187452 w 187452"/>
                  <a:gd name="connsiteY3" fmla="*/ 570730 h 570730"/>
                  <a:gd name="connsiteX4" fmla="*/ 0 w 187452"/>
                  <a:gd name="connsiteY4" fmla="*/ 570730 h 570730"/>
                  <a:gd name="connsiteX5" fmla="*/ 0 w 187452"/>
                  <a:gd name="connsiteY5" fmla="*/ 570730 h 570730"/>
                  <a:gd name="connsiteX6" fmla="*/ 1436 w 187452"/>
                  <a:gd name="connsiteY6" fmla="*/ 156032 h 570730"/>
                  <a:gd name="connsiteX0" fmla="*/ 92104 w 187452"/>
                  <a:gd name="connsiteY0" fmla="*/ 0 h 585890"/>
                  <a:gd name="connsiteX1" fmla="*/ 187452 w 187452"/>
                  <a:gd name="connsiteY1" fmla="*/ 108886 h 585890"/>
                  <a:gd name="connsiteX2" fmla="*/ 187452 w 187452"/>
                  <a:gd name="connsiteY2" fmla="*/ 585890 h 585890"/>
                  <a:gd name="connsiteX3" fmla="*/ 187452 w 187452"/>
                  <a:gd name="connsiteY3" fmla="*/ 585890 h 585890"/>
                  <a:gd name="connsiteX4" fmla="*/ 0 w 187452"/>
                  <a:gd name="connsiteY4" fmla="*/ 585890 h 585890"/>
                  <a:gd name="connsiteX5" fmla="*/ 0 w 187452"/>
                  <a:gd name="connsiteY5" fmla="*/ 585890 h 585890"/>
                  <a:gd name="connsiteX6" fmla="*/ 1436 w 187452"/>
                  <a:gd name="connsiteY6" fmla="*/ 171192 h 58589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187452 w 187452"/>
                  <a:gd name="connsiteY0" fmla="*/ 0 h 477004"/>
                  <a:gd name="connsiteX1" fmla="*/ 187452 w 187452"/>
                  <a:gd name="connsiteY1" fmla="*/ 477004 h 477004"/>
                  <a:gd name="connsiteX2" fmla="*/ 187452 w 187452"/>
                  <a:gd name="connsiteY2" fmla="*/ 477004 h 477004"/>
                  <a:gd name="connsiteX3" fmla="*/ 0 w 187452"/>
                  <a:gd name="connsiteY3" fmla="*/ 477004 h 477004"/>
                  <a:gd name="connsiteX4" fmla="*/ 0 w 187452"/>
                  <a:gd name="connsiteY4" fmla="*/ 477004 h 477004"/>
                  <a:gd name="connsiteX5" fmla="*/ 1436 w 187452"/>
                  <a:gd name="connsiteY5" fmla="*/ 62306 h 477004"/>
                  <a:gd name="connsiteX0" fmla="*/ 182380 w 187452"/>
                  <a:gd name="connsiteY0" fmla="*/ 0 h 471973"/>
                  <a:gd name="connsiteX1" fmla="*/ 187452 w 187452"/>
                  <a:gd name="connsiteY1" fmla="*/ 471973 h 471973"/>
                  <a:gd name="connsiteX2" fmla="*/ 187452 w 187452"/>
                  <a:gd name="connsiteY2" fmla="*/ 471973 h 471973"/>
                  <a:gd name="connsiteX3" fmla="*/ 0 w 187452"/>
                  <a:gd name="connsiteY3" fmla="*/ 471973 h 471973"/>
                  <a:gd name="connsiteX4" fmla="*/ 0 w 187452"/>
                  <a:gd name="connsiteY4" fmla="*/ 471973 h 471973"/>
                  <a:gd name="connsiteX5" fmla="*/ 1436 w 187452"/>
                  <a:gd name="connsiteY5" fmla="*/ 57275 h 471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452" h="471973">
                    <a:moveTo>
                      <a:pt x="182380" y="0"/>
                    </a:moveTo>
                    <a:cubicBezTo>
                      <a:pt x="184071" y="157324"/>
                      <a:pt x="185761" y="314649"/>
                      <a:pt x="187452" y="471973"/>
                    </a:cubicBezTo>
                    <a:lnTo>
                      <a:pt x="187452" y="471973"/>
                    </a:lnTo>
                    <a:lnTo>
                      <a:pt x="0" y="471973"/>
                    </a:lnTo>
                    <a:lnTo>
                      <a:pt x="0" y="471973"/>
                    </a:lnTo>
                    <a:cubicBezTo>
                      <a:pt x="479" y="333740"/>
                      <a:pt x="957" y="195508"/>
                      <a:pt x="1436" y="57275"/>
                    </a:cubicBezTo>
                  </a:path>
                </a:pathLst>
              </a:custGeom>
              <a:pattFill prst="dkVert">
                <a:fgClr>
                  <a:srgbClr val="00B0F0"/>
                </a:fgClr>
                <a:bgClr>
                  <a:schemeClr val="accent5">
                    <a:lumMod val="20000"/>
                    <a:lumOff val="8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86" name="グループ化 1285">
              <a:extLst>
                <a:ext uri="{FF2B5EF4-FFF2-40B4-BE49-F238E27FC236}">
                  <a16:creationId xmlns:a16="http://schemas.microsoft.com/office/drawing/2014/main" id="{E48D4481-1260-4DBD-B73F-930BDC71841F}"/>
                </a:ext>
              </a:extLst>
            </p:cNvPr>
            <p:cNvGrpSpPr/>
            <p:nvPr/>
          </p:nvGrpSpPr>
          <p:grpSpPr>
            <a:xfrm>
              <a:off x="3604496" y="4798395"/>
              <a:ext cx="2691442" cy="1637420"/>
              <a:chOff x="-2693688" y="4798395"/>
              <a:chExt cx="2691442" cy="1637420"/>
            </a:xfrm>
          </p:grpSpPr>
          <p:sp>
            <p:nvSpPr>
              <p:cNvPr id="1287" name="四角形: 上の 2 つの角を丸める 1286">
                <a:extLst>
                  <a:ext uri="{FF2B5EF4-FFF2-40B4-BE49-F238E27FC236}">
                    <a16:creationId xmlns:a16="http://schemas.microsoft.com/office/drawing/2014/main" id="{860EA542-9A37-4F32-AFB3-8C9A22E6411B}"/>
                  </a:ext>
                </a:extLst>
              </p:cNvPr>
              <p:cNvSpPr/>
              <p:nvPr/>
            </p:nvSpPr>
            <p:spPr>
              <a:xfrm>
                <a:off x="-1571222" y="5506270"/>
                <a:ext cx="133082" cy="68094"/>
              </a:xfrm>
              <a:prstGeom prst="round2SameRect">
                <a:avLst>
                  <a:gd name="adj1" fmla="val 48139"/>
                  <a:gd name="adj2" fmla="val 31473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88" name="グループ化 1287">
                <a:extLst>
                  <a:ext uri="{FF2B5EF4-FFF2-40B4-BE49-F238E27FC236}">
                    <a16:creationId xmlns:a16="http://schemas.microsoft.com/office/drawing/2014/main" id="{6AB98306-A354-4C79-BADD-BC20FFCEB760}"/>
                  </a:ext>
                </a:extLst>
              </p:cNvPr>
              <p:cNvGrpSpPr/>
              <p:nvPr/>
            </p:nvGrpSpPr>
            <p:grpSpPr>
              <a:xfrm>
                <a:off x="-2693688" y="5612113"/>
                <a:ext cx="2691442" cy="823702"/>
                <a:chOff x="-2234242" y="5623427"/>
                <a:chExt cx="2691442" cy="823702"/>
              </a:xfrm>
            </p:grpSpPr>
            <p:sp>
              <p:nvSpPr>
                <p:cNvPr id="1296" name="正方形/長方形 2">
                  <a:extLst>
                    <a:ext uri="{FF2B5EF4-FFF2-40B4-BE49-F238E27FC236}">
                      <a16:creationId xmlns:a16="http://schemas.microsoft.com/office/drawing/2014/main" id="{C12244AF-A4A2-4E8D-A201-865D14C2A1AC}"/>
                    </a:ext>
                  </a:extLst>
                </p:cNvPr>
                <p:cNvSpPr/>
                <p:nvPr/>
              </p:nvSpPr>
              <p:spPr>
                <a:xfrm>
                  <a:off x="-2145102" y="566655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7" name="正方形/長方形 1296">
                  <a:extLst>
                    <a:ext uri="{FF2B5EF4-FFF2-40B4-BE49-F238E27FC236}">
                      <a16:creationId xmlns:a16="http://schemas.microsoft.com/office/drawing/2014/main" id="{7ADE2AFC-0737-4C74-83B7-35A75F0CC26F}"/>
                    </a:ext>
                  </a:extLst>
                </p:cNvPr>
                <p:cNvSpPr/>
                <p:nvPr/>
              </p:nvSpPr>
              <p:spPr>
                <a:xfrm>
                  <a:off x="-2145102" y="566961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8" name="四角形: 上の 2 つの角を丸める 1297">
                  <a:extLst>
                    <a:ext uri="{FF2B5EF4-FFF2-40B4-BE49-F238E27FC236}">
                      <a16:creationId xmlns:a16="http://schemas.microsoft.com/office/drawing/2014/main" id="{19FFA90A-73D5-44A8-8665-ECDD5AC681A0}"/>
                    </a:ext>
                  </a:extLst>
                </p:cNvPr>
                <p:cNvSpPr/>
                <p:nvPr/>
              </p:nvSpPr>
              <p:spPr>
                <a:xfrm>
                  <a:off x="-2234242" y="562342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89" name="正方形/長方形 1288">
                <a:extLst>
                  <a:ext uri="{FF2B5EF4-FFF2-40B4-BE49-F238E27FC236}">
                    <a16:creationId xmlns:a16="http://schemas.microsoft.com/office/drawing/2014/main" id="{C1B8709B-7D99-4DCB-85BA-C58CCE2F256E}"/>
                  </a:ext>
                </a:extLst>
              </p:cNvPr>
              <p:cNvSpPr/>
              <p:nvPr/>
            </p:nvSpPr>
            <p:spPr>
              <a:xfrm>
                <a:off x="-2494180" y="5443174"/>
                <a:ext cx="868479" cy="16893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0" name="正方形/長方形 1289">
                <a:extLst>
                  <a:ext uri="{FF2B5EF4-FFF2-40B4-BE49-F238E27FC236}">
                    <a16:creationId xmlns:a16="http://schemas.microsoft.com/office/drawing/2014/main" id="{F4931037-C0EA-436C-AB6E-77C58EC0A27F}"/>
                  </a:ext>
                </a:extLst>
              </p:cNvPr>
              <p:cNvSpPr/>
              <p:nvPr/>
            </p:nvSpPr>
            <p:spPr>
              <a:xfrm>
                <a:off x="-2494180" y="5030872"/>
                <a:ext cx="868479" cy="40979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91" name="グループ化 1290">
                <a:extLst>
                  <a:ext uri="{FF2B5EF4-FFF2-40B4-BE49-F238E27FC236}">
                    <a16:creationId xmlns:a16="http://schemas.microsoft.com/office/drawing/2014/main" id="{DCC16BD5-2E7D-4CF2-B0AA-89C8A52A470F}"/>
                  </a:ext>
                </a:extLst>
              </p:cNvPr>
              <p:cNvGrpSpPr/>
              <p:nvPr/>
            </p:nvGrpSpPr>
            <p:grpSpPr>
              <a:xfrm>
                <a:off x="-2006553" y="4798395"/>
                <a:ext cx="447071" cy="331809"/>
                <a:chOff x="-1597903" y="4785142"/>
                <a:chExt cx="541807" cy="402121"/>
              </a:xfrm>
            </p:grpSpPr>
            <p:sp>
              <p:nvSpPr>
                <p:cNvPr id="1294" name="四角形: 角を丸くする 1293">
                  <a:extLst>
                    <a:ext uri="{FF2B5EF4-FFF2-40B4-BE49-F238E27FC236}">
                      <a16:creationId xmlns:a16="http://schemas.microsoft.com/office/drawing/2014/main" id="{5715E771-A5FA-4C6B-B4AD-6C0C22EABB74}"/>
                    </a:ext>
                  </a:extLst>
                </p:cNvPr>
                <p:cNvSpPr/>
                <p:nvPr/>
              </p:nvSpPr>
              <p:spPr>
                <a:xfrm>
                  <a:off x="-1597903" y="4785142"/>
                  <a:ext cx="541807" cy="402121"/>
                </a:xfrm>
                <a:prstGeom prst="roundRect">
                  <a:avLst>
                    <a:gd name="adj" fmla="val 7363"/>
                  </a:avLst>
                </a:prstGeom>
                <a:solidFill>
                  <a:srgbClr val="FFFF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5" name="四角形: 角を丸くする 1294">
                  <a:extLst>
                    <a:ext uri="{FF2B5EF4-FFF2-40B4-BE49-F238E27FC236}">
                      <a16:creationId xmlns:a16="http://schemas.microsoft.com/office/drawing/2014/main" id="{D8689BEF-8400-47A1-947C-FD3BC19F036D}"/>
                    </a:ext>
                  </a:extLst>
                </p:cNvPr>
                <p:cNvSpPr/>
                <p:nvPr/>
              </p:nvSpPr>
              <p:spPr>
                <a:xfrm>
                  <a:off x="-1557508" y="4815918"/>
                  <a:ext cx="458876" cy="340570"/>
                </a:xfrm>
                <a:prstGeom prst="roundRect">
                  <a:avLst>
                    <a:gd name="adj" fmla="val 2469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92" name="四角形: 上の 2 つの角を丸める 1291">
                <a:extLst>
                  <a:ext uri="{FF2B5EF4-FFF2-40B4-BE49-F238E27FC236}">
                    <a16:creationId xmlns:a16="http://schemas.microsoft.com/office/drawing/2014/main" id="{04257D8C-590D-4448-9C79-9929C9AB9F95}"/>
                  </a:ext>
                </a:extLst>
              </p:cNvPr>
              <p:cNvSpPr/>
              <p:nvPr/>
            </p:nvSpPr>
            <p:spPr>
              <a:xfrm>
                <a:off x="-2493363" y="4874675"/>
                <a:ext cx="361555" cy="153688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3" name="四角形: 上の 2 つの角を丸める 1292">
                <a:extLst>
                  <a:ext uri="{FF2B5EF4-FFF2-40B4-BE49-F238E27FC236}">
                    <a16:creationId xmlns:a16="http://schemas.microsoft.com/office/drawing/2014/main" id="{95DA3485-86F0-45C3-8AAD-E14C32B7464A}"/>
                  </a:ext>
                </a:extLst>
              </p:cNvPr>
              <p:cNvSpPr/>
              <p:nvPr/>
            </p:nvSpPr>
            <p:spPr>
              <a:xfrm>
                <a:off x="-1603787" y="5544370"/>
                <a:ext cx="198212" cy="68094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4F238C7-9189-4B5E-A0ED-8C0F02324F78}"/>
              </a:ext>
            </a:extLst>
          </p:cNvPr>
          <p:cNvGrpSpPr/>
          <p:nvPr/>
        </p:nvGrpSpPr>
        <p:grpSpPr>
          <a:xfrm>
            <a:off x="6550896" y="3829168"/>
            <a:ext cx="2691442" cy="2606647"/>
            <a:chOff x="6550896" y="3829168"/>
            <a:chExt cx="2691442" cy="2606647"/>
          </a:xfrm>
        </p:grpSpPr>
        <p:grpSp>
          <p:nvGrpSpPr>
            <p:cNvPr id="1129" name="グループ化 1128">
              <a:extLst>
                <a:ext uri="{FF2B5EF4-FFF2-40B4-BE49-F238E27FC236}">
                  <a16:creationId xmlns:a16="http://schemas.microsoft.com/office/drawing/2014/main" id="{1D9D495B-3357-4171-88B9-B80720FDDD62}"/>
                </a:ext>
              </a:extLst>
            </p:cNvPr>
            <p:cNvGrpSpPr/>
            <p:nvPr/>
          </p:nvGrpSpPr>
          <p:grpSpPr>
            <a:xfrm>
              <a:off x="7429143" y="3829168"/>
              <a:ext cx="1232720" cy="1851536"/>
              <a:chOff x="6713216" y="4131679"/>
              <a:chExt cx="1798366" cy="2701132"/>
            </a:xfrm>
          </p:grpSpPr>
          <p:grpSp>
            <p:nvGrpSpPr>
              <p:cNvPr id="1130" name="グループ化 1129">
                <a:extLst>
                  <a:ext uri="{FF2B5EF4-FFF2-40B4-BE49-F238E27FC236}">
                    <a16:creationId xmlns:a16="http://schemas.microsoft.com/office/drawing/2014/main" id="{88DF24BA-6D73-41CA-BC35-274CA8CD6438}"/>
                  </a:ext>
                </a:extLst>
              </p:cNvPr>
              <p:cNvGrpSpPr/>
              <p:nvPr/>
            </p:nvGrpSpPr>
            <p:grpSpPr>
              <a:xfrm>
                <a:off x="6713216" y="4131679"/>
                <a:ext cx="1798366" cy="2310065"/>
                <a:chOff x="6713216" y="4131679"/>
                <a:chExt cx="1798366" cy="2310065"/>
              </a:xfrm>
            </p:grpSpPr>
            <p:grpSp>
              <p:nvGrpSpPr>
                <p:cNvPr id="1137" name="グループ化 1136">
                  <a:extLst>
                    <a:ext uri="{FF2B5EF4-FFF2-40B4-BE49-F238E27FC236}">
                      <a16:creationId xmlns:a16="http://schemas.microsoft.com/office/drawing/2014/main" id="{E4F6C03A-6C7B-4D45-A6E2-57F3CEB73AD9}"/>
                    </a:ext>
                  </a:extLst>
                </p:cNvPr>
                <p:cNvGrpSpPr/>
                <p:nvPr/>
              </p:nvGrpSpPr>
              <p:grpSpPr>
                <a:xfrm>
                  <a:off x="7318346" y="4131679"/>
                  <a:ext cx="1193236" cy="2310065"/>
                  <a:chOff x="7318346" y="1233204"/>
                  <a:chExt cx="1193236" cy="2310065"/>
                </a:xfrm>
              </p:grpSpPr>
              <p:sp>
                <p:nvSpPr>
                  <p:cNvPr id="1154" name="片側の 2 つの角を丸めた四角形 144">
                    <a:extLst>
                      <a:ext uri="{FF2B5EF4-FFF2-40B4-BE49-F238E27FC236}">
                        <a16:creationId xmlns:a16="http://schemas.microsoft.com/office/drawing/2014/main" id="{9397F900-1C82-48D5-84D8-89A4C0471465}"/>
                      </a:ext>
                    </a:extLst>
                  </p:cNvPr>
                  <p:cNvSpPr/>
                  <p:nvPr/>
                </p:nvSpPr>
                <p:spPr>
                  <a:xfrm>
                    <a:off x="7488253" y="2549525"/>
                    <a:ext cx="840158" cy="993744"/>
                  </a:xfrm>
                  <a:prstGeom prst="round2SameRect">
                    <a:avLst>
                      <a:gd name="adj1" fmla="val 39895"/>
                      <a:gd name="adj2" fmla="val 0"/>
                    </a:avLst>
                  </a:prstGeom>
                  <a:pattFill prst="lgGrid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5" name="フリーフォーム: 図形 1154">
                    <a:extLst>
                      <a:ext uri="{FF2B5EF4-FFF2-40B4-BE49-F238E27FC236}">
                        <a16:creationId xmlns:a16="http://schemas.microsoft.com/office/drawing/2014/main" id="{69F7FD27-5D6F-4D95-98FF-00F1224EE4EF}"/>
                      </a:ext>
                    </a:extLst>
                  </p:cNvPr>
                  <p:cNvSpPr/>
                  <p:nvPr/>
                </p:nvSpPr>
                <p:spPr>
                  <a:xfrm>
                    <a:off x="7726618" y="2340367"/>
                    <a:ext cx="382718" cy="34437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6" name="台形 1155">
                    <a:extLst>
                      <a:ext uri="{FF2B5EF4-FFF2-40B4-BE49-F238E27FC236}">
                        <a16:creationId xmlns:a16="http://schemas.microsoft.com/office/drawing/2014/main" id="{EE86A9C2-5546-4F5D-9F6F-59DDE236869B}"/>
                      </a:ext>
                    </a:extLst>
                  </p:cNvPr>
                  <p:cNvSpPr/>
                  <p:nvPr/>
                </p:nvSpPr>
                <p:spPr>
                  <a:xfrm>
                    <a:off x="7620651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339933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7" name="台形 1156">
                    <a:extLst>
                      <a:ext uri="{FF2B5EF4-FFF2-40B4-BE49-F238E27FC236}">
                        <a16:creationId xmlns:a16="http://schemas.microsoft.com/office/drawing/2014/main" id="{84F37EA9-F6EE-4A45-9B88-188884C527A8}"/>
                      </a:ext>
                    </a:extLst>
                  </p:cNvPr>
                  <p:cNvSpPr/>
                  <p:nvPr/>
                </p:nvSpPr>
                <p:spPr>
                  <a:xfrm>
                    <a:off x="8103883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339933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8" name="台形 1157">
                    <a:extLst>
                      <a:ext uri="{FF2B5EF4-FFF2-40B4-BE49-F238E27FC236}">
                        <a16:creationId xmlns:a16="http://schemas.microsoft.com/office/drawing/2014/main" id="{4134E8C4-0E35-46BE-8C59-B50A5DE672FA}"/>
                      </a:ext>
                    </a:extLst>
                  </p:cNvPr>
                  <p:cNvSpPr/>
                  <p:nvPr/>
                </p:nvSpPr>
                <p:spPr>
                  <a:xfrm>
                    <a:off x="7511213" y="2854448"/>
                    <a:ext cx="810054" cy="688821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339933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9" name="フリーフォーム: 図形 1158">
                    <a:extLst>
                      <a:ext uri="{FF2B5EF4-FFF2-40B4-BE49-F238E27FC236}">
                        <a16:creationId xmlns:a16="http://schemas.microsoft.com/office/drawing/2014/main" id="{46667BCC-14AA-4A5B-824D-FD9D26592B5C}"/>
                      </a:ext>
                    </a:extLst>
                  </p:cNvPr>
                  <p:cNvSpPr/>
                  <p:nvPr/>
                </p:nvSpPr>
                <p:spPr>
                  <a:xfrm>
                    <a:off x="7592643" y="2538038"/>
                    <a:ext cx="650667" cy="227586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0667" h="227586">
                        <a:moveTo>
                          <a:pt x="203612" y="1063"/>
                        </a:moveTo>
                        <a:cubicBezTo>
                          <a:pt x="215524" y="3119"/>
                          <a:pt x="226219" y="8104"/>
                          <a:pt x="232873" y="15528"/>
                        </a:cubicBezTo>
                        <a:lnTo>
                          <a:pt x="325334" y="118706"/>
                        </a:lnTo>
                        <a:lnTo>
                          <a:pt x="417794" y="15529"/>
                        </a:lnTo>
                        <a:cubicBezTo>
                          <a:pt x="424448" y="8105"/>
                          <a:pt x="435143" y="3120"/>
                          <a:pt x="447056" y="1064"/>
                        </a:cubicBezTo>
                        <a:cubicBezTo>
                          <a:pt x="458970" y="-993"/>
                          <a:pt x="472100" y="-121"/>
                          <a:pt x="483624" y="4166"/>
                        </a:cubicBezTo>
                        <a:lnTo>
                          <a:pt x="650560" y="66260"/>
                        </a:lnTo>
                        <a:cubicBezTo>
                          <a:pt x="654288" y="103497"/>
                          <a:pt x="560194" y="214952"/>
                          <a:pt x="505989" y="227586"/>
                        </a:cubicBezTo>
                        <a:lnTo>
                          <a:pt x="325333" y="142065"/>
                        </a:lnTo>
                        <a:lnTo>
                          <a:pt x="144678" y="227585"/>
                        </a:lnTo>
                        <a:cubicBezTo>
                          <a:pt x="90474" y="214951"/>
                          <a:pt x="-3621" y="103496"/>
                          <a:pt x="107" y="66259"/>
                        </a:cubicBezTo>
                        <a:lnTo>
                          <a:pt x="167043" y="4165"/>
                        </a:lnTo>
                        <a:cubicBezTo>
                          <a:pt x="178567" y="-122"/>
                          <a:pt x="191699" y="-994"/>
                          <a:pt x="203612" y="1063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0" name="楕円 1159">
                    <a:extLst>
                      <a:ext uri="{FF2B5EF4-FFF2-40B4-BE49-F238E27FC236}">
                        <a16:creationId xmlns:a16="http://schemas.microsoft.com/office/drawing/2014/main" id="{AD99EACE-BB83-42DC-8ED2-E07FFE2B7DDB}"/>
                      </a:ext>
                    </a:extLst>
                  </p:cNvPr>
                  <p:cNvSpPr/>
                  <p:nvPr/>
                </p:nvSpPr>
                <p:spPr>
                  <a:xfrm>
                    <a:off x="7887350" y="2733779"/>
                    <a:ext cx="57680" cy="597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1" name="四角形: 角を丸くする 8">
                    <a:extLst>
                      <a:ext uri="{FF2B5EF4-FFF2-40B4-BE49-F238E27FC236}">
                        <a16:creationId xmlns:a16="http://schemas.microsoft.com/office/drawing/2014/main" id="{B16CE64E-5EC9-438E-AED7-21232A7AE73B}"/>
                      </a:ext>
                    </a:extLst>
                  </p:cNvPr>
                  <p:cNvSpPr/>
                  <p:nvPr/>
                </p:nvSpPr>
                <p:spPr>
                  <a:xfrm rot="20098952" flipH="1">
                    <a:off x="8248619" y="2770817"/>
                    <a:ext cx="193907" cy="611509"/>
                  </a:xfrm>
                  <a:custGeom>
                    <a:avLst/>
                    <a:gdLst>
                      <a:gd name="connsiteX0" fmla="*/ 0 w 193907"/>
                      <a:gd name="connsiteY0" fmla="*/ 96954 h 708462"/>
                      <a:gd name="connsiteX1" fmla="*/ 96954 w 193907"/>
                      <a:gd name="connsiteY1" fmla="*/ 0 h 708462"/>
                      <a:gd name="connsiteX2" fmla="*/ 96954 w 193907"/>
                      <a:gd name="connsiteY2" fmla="*/ 0 h 708462"/>
                      <a:gd name="connsiteX3" fmla="*/ 193908 w 193907"/>
                      <a:gd name="connsiteY3" fmla="*/ 96954 h 708462"/>
                      <a:gd name="connsiteX4" fmla="*/ 193907 w 193907"/>
                      <a:gd name="connsiteY4" fmla="*/ 611509 h 708462"/>
                      <a:gd name="connsiteX5" fmla="*/ 96953 w 193907"/>
                      <a:gd name="connsiteY5" fmla="*/ 708463 h 708462"/>
                      <a:gd name="connsiteX6" fmla="*/ 96954 w 193907"/>
                      <a:gd name="connsiteY6" fmla="*/ 708462 h 708462"/>
                      <a:gd name="connsiteX7" fmla="*/ 0 w 193907"/>
                      <a:gd name="connsiteY7" fmla="*/ 611508 h 708462"/>
                      <a:gd name="connsiteX8" fmla="*/ 0 w 193907"/>
                      <a:gd name="connsiteY8" fmla="*/ 96954 h 708462"/>
                      <a:gd name="connsiteX0" fmla="*/ 0 w 193908"/>
                      <a:gd name="connsiteY0" fmla="*/ 96954 h 708463"/>
                      <a:gd name="connsiteX1" fmla="*/ 96954 w 193908"/>
                      <a:gd name="connsiteY1" fmla="*/ 0 h 708463"/>
                      <a:gd name="connsiteX2" fmla="*/ 193908 w 193908"/>
                      <a:gd name="connsiteY2" fmla="*/ 96954 h 708463"/>
                      <a:gd name="connsiteX3" fmla="*/ 193907 w 193908"/>
                      <a:gd name="connsiteY3" fmla="*/ 611509 h 708463"/>
                      <a:gd name="connsiteX4" fmla="*/ 96953 w 193908"/>
                      <a:gd name="connsiteY4" fmla="*/ 708463 h 708463"/>
                      <a:gd name="connsiteX5" fmla="*/ 96954 w 193908"/>
                      <a:gd name="connsiteY5" fmla="*/ 708462 h 708463"/>
                      <a:gd name="connsiteX6" fmla="*/ 0 w 193908"/>
                      <a:gd name="connsiteY6" fmla="*/ 611508 h 708463"/>
                      <a:gd name="connsiteX7" fmla="*/ 0 w 193908"/>
                      <a:gd name="connsiteY7" fmla="*/ 96954 h 708463"/>
                      <a:gd name="connsiteX0" fmla="*/ 96954 w 193908"/>
                      <a:gd name="connsiteY0" fmla="*/ 0 h 708463"/>
                      <a:gd name="connsiteX1" fmla="*/ 193908 w 193908"/>
                      <a:gd name="connsiteY1" fmla="*/ 96954 h 708463"/>
                      <a:gd name="connsiteX2" fmla="*/ 193907 w 193908"/>
                      <a:gd name="connsiteY2" fmla="*/ 611509 h 708463"/>
                      <a:gd name="connsiteX3" fmla="*/ 96953 w 193908"/>
                      <a:gd name="connsiteY3" fmla="*/ 708463 h 708463"/>
                      <a:gd name="connsiteX4" fmla="*/ 96954 w 193908"/>
                      <a:gd name="connsiteY4" fmla="*/ 708462 h 708463"/>
                      <a:gd name="connsiteX5" fmla="*/ 0 w 193908"/>
                      <a:gd name="connsiteY5" fmla="*/ 611508 h 708463"/>
                      <a:gd name="connsiteX6" fmla="*/ 0 w 193908"/>
                      <a:gd name="connsiteY6" fmla="*/ 96954 h 708463"/>
                      <a:gd name="connsiteX7" fmla="*/ 188394 w 193908"/>
                      <a:gd name="connsiteY7" fmla="*/ 91440 h 708463"/>
                      <a:gd name="connsiteX0" fmla="*/ 193908 w 193908"/>
                      <a:gd name="connsiteY0" fmla="*/ 58607 h 670116"/>
                      <a:gd name="connsiteX1" fmla="*/ 193907 w 193908"/>
                      <a:gd name="connsiteY1" fmla="*/ 573162 h 670116"/>
                      <a:gd name="connsiteX2" fmla="*/ 96953 w 193908"/>
                      <a:gd name="connsiteY2" fmla="*/ 670116 h 670116"/>
                      <a:gd name="connsiteX3" fmla="*/ 96954 w 193908"/>
                      <a:gd name="connsiteY3" fmla="*/ 670115 h 670116"/>
                      <a:gd name="connsiteX4" fmla="*/ 0 w 193908"/>
                      <a:gd name="connsiteY4" fmla="*/ 573161 h 670116"/>
                      <a:gd name="connsiteX5" fmla="*/ 0 w 193908"/>
                      <a:gd name="connsiteY5" fmla="*/ 58607 h 670116"/>
                      <a:gd name="connsiteX6" fmla="*/ 188394 w 193908"/>
                      <a:gd name="connsiteY6" fmla="*/ 53093 h 670116"/>
                      <a:gd name="connsiteX0" fmla="*/ 193908 w 193908"/>
                      <a:gd name="connsiteY0" fmla="*/ 0 h 611509"/>
                      <a:gd name="connsiteX1" fmla="*/ 193907 w 193908"/>
                      <a:gd name="connsiteY1" fmla="*/ 514555 h 611509"/>
                      <a:gd name="connsiteX2" fmla="*/ 96953 w 193908"/>
                      <a:gd name="connsiteY2" fmla="*/ 611509 h 611509"/>
                      <a:gd name="connsiteX3" fmla="*/ 96954 w 193908"/>
                      <a:gd name="connsiteY3" fmla="*/ 611508 h 611509"/>
                      <a:gd name="connsiteX4" fmla="*/ 0 w 193908"/>
                      <a:gd name="connsiteY4" fmla="*/ 514554 h 611509"/>
                      <a:gd name="connsiteX5" fmla="*/ 0 w 193908"/>
                      <a:gd name="connsiteY5" fmla="*/ 0 h 611509"/>
                      <a:gd name="connsiteX0" fmla="*/ 193908 w 195377"/>
                      <a:gd name="connsiteY0" fmla="*/ 0 h 611509"/>
                      <a:gd name="connsiteX1" fmla="*/ 193907 w 195377"/>
                      <a:gd name="connsiteY1" fmla="*/ 514555 h 611509"/>
                      <a:gd name="connsiteX2" fmla="*/ 96953 w 195377"/>
                      <a:gd name="connsiteY2" fmla="*/ 611509 h 611509"/>
                      <a:gd name="connsiteX3" fmla="*/ 96954 w 195377"/>
                      <a:gd name="connsiteY3" fmla="*/ 611508 h 611509"/>
                      <a:gd name="connsiteX4" fmla="*/ 0 w 195377"/>
                      <a:gd name="connsiteY4" fmla="*/ 514554 h 611509"/>
                      <a:gd name="connsiteX5" fmla="*/ 0 w 195377"/>
                      <a:gd name="connsiteY5" fmla="*/ 0 h 611509"/>
                      <a:gd name="connsiteX0" fmla="*/ 171756 w 196825"/>
                      <a:gd name="connsiteY0" fmla="*/ 189028 h 611509"/>
                      <a:gd name="connsiteX1" fmla="*/ 193907 w 196825"/>
                      <a:gd name="connsiteY1" fmla="*/ 514555 h 611509"/>
                      <a:gd name="connsiteX2" fmla="*/ 96953 w 196825"/>
                      <a:gd name="connsiteY2" fmla="*/ 611509 h 611509"/>
                      <a:gd name="connsiteX3" fmla="*/ 96954 w 196825"/>
                      <a:gd name="connsiteY3" fmla="*/ 611508 h 611509"/>
                      <a:gd name="connsiteX4" fmla="*/ 0 w 196825"/>
                      <a:gd name="connsiteY4" fmla="*/ 514554 h 611509"/>
                      <a:gd name="connsiteX5" fmla="*/ 0 w 196825"/>
                      <a:gd name="connsiteY5" fmla="*/ 0 h 611509"/>
                      <a:gd name="connsiteX0" fmla="*/ 171756 w 193907"/>
                      <a:gd name="connsiteY0" fmla="*/ 189028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71756 w 193907"/>
                      <a:gd name="connsiteY0" fmla="*/ 189028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71756 w 193907"/>
                      <a:gd name="connsiteY0" fmla="*/ 189028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87007 w 193907"/>
                      <a:gd name="connsiteY0" fmla="*/ 334324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87007 w 193907"/>
                      <a:gd name="connsiteY0" fmla="*/ 334324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87007 w 193907"/>
                      <a:gd name="connsiteY0" fmla="*/ 334324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93907" h="611509">
                        <a:moveTo>
                          <a:pt x="187007" y="334324"/>
                        </a:moveTo>
                        <a:lnTo>
                          <a:pt x="193907" y="514555"/>
                        </a:lnTo>
                        <a:cubicBezTo>
                          <a:pt x="181440" y="584969"/>
                          <a:pt x="150499" y="611509"/>
                          <a:pt x="96953" y="611509"/>
                        </a:cubicBezTo>
                        <a:lnTo>
                          <a:pt x="96954" y="611508"/>
                        </a:lnTo>
                        <a:cubicBezTo>
                          <a:pt x="43408" y="611508"/>
                          <a:pt x="0" y="568100"/>
                          <a:pt x="0" y="514554"/>
                        </a:cubicBezTo>
                        <a:lnTo>
                          <a:pt x="0" y="0"/>
                        </a:lnTo>
                      </a:path>
                    </a:pathLst>
                  </a:custGeom>
                  <a:pattFill prst="lgGrid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162" name="グループ化 1161">
                    <a:extLst>
                      <a:ext uri="{FF2B5EF4-FFF2-40B4-BE49-F238E27FC236}">
                        <a16:creationId xmlns:a16="http://schemas.microsoft.com/office/drawing/2014/main" id="{01679213-18A9-4BEA-BB68-F36885212A3F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7451501" y="2235994"/>
                    <a:ext cx="296112" cy="296112"/>
                    <a:chOff x="6070600" y="2196792"/>
                    <a:chExt cx="296112" cy="296112"/>
                  </a:xfrm>
                  <a:solidFill>
                    <a:srgbClr val="339933"/>
                  </a:solidFill>
                </p:grpSpPr>
                <p:sp>
                  <p:nvSpPr>
                    <p:cNvPr id="1189" name="涙形 1188">
                      <a:extLst>
                        <a:ext uri="{FF2B5EF4-FFF2-40B4-BE49-F238E27FC236}">
                          <a16:creationId xmlns:a16="http://schemas.microsoft.com/office/drawing/2014/main" id="{23188286-96C7-46F4-9E16-2207762A0F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90" name="涙形 1189">
                      <a:extLst>
                        <a:ext uri="{FF2B5EF4-FFF2-40B4-BE49-F238E27FC236}">
                          <a16:creationId xmlns:a16="http://schemas.microsoft.com/office/drawing/2014/main" id="{59C64E8E-9FAD-4705-B40F-086CE2EDAB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00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163" name="グループ化 1162">
                    <a:extLst>
                      <a:ext uri="{FF2B5EF4-FFF2-40B4-BE49-F238E27FC236}">
                        <a16:creationId xmlns:a16="http://schemas.microsoft.com/office/drawing/2014/main" id="{0229871D-9754-4766-A34B-01BA9C129970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8099598" y="2235994"/>
                    <a:ext cx="296112" cy="296112"/>
                    <a:chOff x="6070600" y="2196792"/>
                    <a:chExt cx="296112" cy="296112"/>
                  </a:xfrm>
                  <a:solidFill>
                    <a:srgbClr val="339933"/>
                  </a:solidFill>
                </p:grpSpPr>
                <p:sp>
                  <p:nvSpPr>
                    <p:cNvPr id="1187" name="涙形 1186">
                      <a:extLst>
                        <a:ext uri="{FF2B5EF4-FFF2-40B4-BE49-F238E27FC236}">
                          <a16:creationId xmlns:a16="http://schemas.microsoft.com/office/drawing/2014/main" id="{FBCAA680-F78B-440A-A4EC-F0B6C00215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88" name="涙形 1187">
                      <a:extLst>
                        <a:ext uri="{FF2B5EF4-FFF2-40B4-BE49-F238E27FC236}">
                          <a16:creationId xmlns:a16="http://schemas.microsoft.com/office/drawing/2014/main" id="{E42F4C95-2887-419E-BE66-4CA5C4FA85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00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164" name="グループ化 1163">
                    <a:extLst>
                      <a:ext uri="{FF2B5EF4-FFF2-40B4-BE49-F238E27FC236}">
                        <a16:creationId xmlns:a16="http://schemas.microsoft.com/office/drawing/2014/main" id="{2E2E6282-A0C2-425B-A71A-B07BDD3E966C}"/>
                      </a:ext>
                    </a:extLst>
                  </p:cNvPr>
                  <p:cNvGrpSpPr/>
                  <p:nvPr/>
                </p:nvGrpSpPr>
                <p:grpSpPr>
                  <a:xfrm>
                    <a:off x="7318346" y="1405435"/>
                    <a:ext cx="1193236" cy="656581"/>
                    <a:chOff x="4376033" y="1381139"/>
                    <a:chExt cx="1193236" cy="656581"/>
                  </a:xfrm>
                  <a:solidFill>
                    <a:srgbClr val="339933"/>
                  </a:solidFill>
                </p:grpSpPr>
                <p:sp>
                  <p:nvSpPr>
                    <p:cNvPr id="1185" name="四角形: 角を丸くする 1184">
                      <a:extLst>
                        <a:ext uri="{FF2B5EF4-FFF2-40B4-BE49-F238E27FC236}">
                          <a16:creationId xmlns:a16="http://schemas.microsoft.com/office/drawing/2014/main" id="{A075FB45-CA96-4785-8CE9-31E6DEF0025B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86" name="四角形: 角を丸くする 1185">
                      <a:extLst>
                        <a:ext uri="{FF2B5EF4-FFF2-40B4-BE49-F238E27FC236}">
                          <a16:creationId xmlns:a16="http://schemas.microsoft.com/office/drawing/2014/main" id="{91989520-A9DE-4C20-AFD5-B941A86FC8E4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65" name="フリーフォーム: 図形 1164">
                    <a:extLst>
                      <a:ext uri="{FF2B5EF4-FFF2-40B4-BE49-F238E27FC236}">
                        <a16:creationId xmlns:a16="http://schemas.microsoft.com/office/drawing/2014/main" id="{2E9D22A6-92CA-49BF-A4E2-D5F96558D99A}"/>
                      </a:ext>
                    </a:extLst>
                  </p:cNvPr>
                  <p:cNvSpPr/>
                  <p:nvPr/>
                </p:nvSpPr>
                <p:spPr>
                  <a:xfrm>
                    <a:off x="7349167" y="1281806"/>
                    <a:ext cx="1142372" cy="968568"/>
                  </a:xfrm>
                  <a:custGeom>
                    <a:avLst/>
                    <a:gdLst>
                      <a:gd name="connsiteX0" fmla="*/ 662867 w 1287792"/>
                      <a:gd name="connsiteY0" fmla="*/ 0 h 841671"/>
                      <a:gd name="connsiteX1" fmla="*/ 793878 w 1287792"/>
                      <a:gd name="connsiteY1" fmla="*/ 40018 h 841671"/>
                      <a:gd name="connsiteX2" fmla="*/ 804763 w 1287792"/>
                      <a:gd name="connsiteY2" fmla="*/ 48999 h 841671"/>
                      <a:gd name="connsiteX3" fmla="*/ 846955 w 1287792"/>
                      <a:gd name="connsiteY3" fmla="*/ 44746 h 841671"/>
                      <a:gd name="connsiteX4" fmla="*/ 1062862 w 1287792"/>
                      <a:gd name="connsiteY4" fmla="*/ 187859 h 841671"/>
                      <a:gd name="connsiteX5" fmla="*/ 1066023 w 1287792"/>
                      <a:gd name="connsiteY5" fmla="*/ 198040 h 841671"/>
                      <a:gd name="connsiteX6" fmla="*/ 1096438 w 1287792"/>
                      <a:gd name="connsiteY6" fmla="*/ 207481 h 841671"/>
                      <a:gd name="connsiteX7" fmla="*/ 1239550 w 1287792"/>
                      <a:gd name="connsiteY7" fmla="*/ 423388 h 841671"/>
                      <a:gd name="connsiteX8" fmla="*/ 1235689 w 1287792"/>
                      <a:gd name="connsiteY8" fmla="*/ 461692 h 841671"/>
                      <a:gd name="connsiteX9" fmla="*/ 1247774 w 1287792"/>
                      <a:gd name="connsiteY9" fmla="*/ 476339 h 841671"/>
                      <a:gd name="connsiteX10" fmla="*/ 1287792 w 1287792"/>
                      <a:gd name="connsiteY10" fmla="*/ 607350 h 841671"/>
                      <a:gd name="connsiteX11" fmla="*/ 1053471 w 1287792"/>
                      <a:gd name="connsiteY11" fmla="*/ 841671 h 841671"/>
                      <a:gd name="connsiteX12" fmla="*/ 819150 w 1287792"/>
                      <a:gd name="connsiteY12" fmla="*/ 607350 h 841671"/>
                      <a:gd name="connsiteX13" fmla="*/ 823012 w 1287792"/>
                      <a:gd name="connsiteY13" fmla="*/ 569046 h 841671"/>
                      <a:gd name="connsiteX14" fmla="*/ 810927 w 1287792"/>
                      <a:gd name="connsiteY14" fmla="*/ 554399 h 841671"/>
                      <a:gd name="connsiteX15" fmla="*/ 787027 w 1287792"/>
                      <a:gd name="connsiteY15" fmla="*/ 504684 h 841671"/>
                      <a:gd name="connsiteX16" fmla="*/ 755746 w 1287792"/>
                      <a:gd name="connsiteY16" fmla="*/ 494974 h 841671"/>
                      <a:gd name="connsiteX17" fmla="*/ 705296 w 1287792"/>
                      <a:gd name="connsiteY17" fmla="*/ 464365 h 841671"/>
                      <a:gd name="connsiteX18" fmla="*/ 662867 w 1287792"/>
                      <a:gd name="connsiteY18" fmla="*/ 468642 h 841671"/>
                      <a:gd name="connsiteX19" fmla="*/ 615643 w 1287792"/>
                      <a:gd name="connsiteY19" fmla="*/ 463881 h 841671"/>
                      <a:gd name="connsiteX20" fmla="*/ 595406 w 1287792"/>
                      <a:gd name="connsiteY20" fmla="*/ 457599 h 841671"/>
                      <a:gd name="connsiteX21" fmla="*/ 576292 w 1287792"/>
                      <a:gd name="connsiteY21" fmla="*/ 473370 h 841671"/>
                      <a:gd name="connsiteX22" fmla="*/ 514961 w 1287792"/>
                      <a:gd name="connsiteY22" fmla="*/ 502853 h 841671"/>
                      <a:gd name="connsiteX23" fmla="*/ 500534 w 1287792"/>
                      <a:gd name="connsiteY23" fmla="*/ 505035 h 841671"/>
                      <a:gd name="connsiteX24" fmla="*/ 500066 w 1287792"/>
                      <a:gd name="connsiteY24" fmla="*/ 507353 h 841671"/>
                      <a:gd name="connsiteX25" fmla="*/ 464972 w 1287792"/>
                      <a:gd name="connsiteY25" fmla="*/ 565195 h 841671"/>
                      <a:gd name="connsiteX26" fmla="*/ 460882 w 1287792"/>
                      <a:gd name="connsiteY26" fmla="*/ 568912 h 841671"/>
                      <a:gd name="connsiteX27" fmla="*/ 468642 w 1287792"/>
                      <a:gd name="connsiteY27" fmla="*/ 607350 h 841671"/>
                      <a:gd name="connsiteX28" fmla="*/ 234321 w 1287792"/>
                      <a:gd name="connsiteY28" fmla="*/ 841671 h 841671"/>
                      <a:gd name="connsiteX29" fmla="*/ 0 w 1287792"/>
                      <a:gd name="connsiteY29" fmla="*/ 607350 h 841671"/>
                      <a:gd name="connsiteX30" fmla="*/ 18414 w 1287792"/>
                      <a:gd name="connsiteY30" fmla="*/ 516142 h 841671"/>
                      <a:gd name="connsiteX31" fmla="*/ 58133 w 1287792"/>
                      <a:gd name="connsiteY31" fmla="*/ 457231 h 841671"/>
                      <a:gd name="connsiteX32" fmla="*/ 49838 w 1287792"/>
                      <a:gd name="connsiteY32" fmla="*/ 416145 h 841671"/>
                      <a:gd name="connsiteX33" fmla="*/ 192950 w 1287792"/>
                      <a:gd name="connsiteY33" fmla="*/ 200238 h 841671"/>
                      <a:gd name="connsiteX34" fmla="*/ 229143 w 1287792"/>
                      <a:gd name="connsiteY34" fmla="*/ 189003 h 841671"/>
                      <a:gd name="connsiteX35" fmla="*/ 229374 w 1287792"/>
                      <a:gd name="connsiteY35" fmla="*/ 187859 h 841671"/>
                      <a:gd name="connsiteX36" fmla="*/ 445281 w 1287792"/>
                      <a:gd name="connsiteY36" fmla="*/ 44746 h 841671"/>
                      <a:gd name="connsiteX37" fmla="*/ 492505 w 1287792"/>
                      <a:gd name="connsiteY37" fmla="*/ 49507 h 841671"/>
                      <a:gd name="connsiteX38" fmla="*/ 512742 w 1287792"/>
                      <a:gd name="connsiteY38" fmla="*/ 55789 h 841671"/>
                      <a:gd name="connsiteX39" fmla="*/ 531856 w 1287792"/>
                      <a:gd name="connsiteY39" fmla="*/ 40018 h 841671"/>
                      <a:gd name="connsiteX40" fmla="*/ 662867 w 1287792"/>
                      <a:gd name="connsiteY40" fmla="*/ 0 h 8416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1287792" h="841671">
                        <a:moveTo>
                          <a:pt x="662867" y="0"/>
                        </a:moveTo>
                        <a:cubicBezTo>
                          <a:pt x="711396" y="0"/>
                          <a:pt x="756480" y="14753"/>
                          <a:pt x="793878" y="40018"/>
                        </a:cubicBezTo>
                        <a:lnTo>
                          <a:pt x="804763" y="48999"/>
                        </a:lnTo>
                        <a:lnTo>
                          <a:pt x="846955" y="44746"/>
                        </a:lnTo>
                        <a:cubicBezTo>
                          <a:pt x="944014" y="44746"/>
                          <a:pt x="1027290" y="103757"/>
                          <a:pt x="1062862" y="187859"/>
                        </a:cubicBezTo>
                        <a:lnTo>
                          <a:pt x="1066023" y="198040"/>
                        </a:lnTo>
                        <a:lnTo>
                          <a:pt x="1096438" y="207481"/>
                        </a:lnTo>
                        <a:cubicBezTo>
                          <a:pt x="1180539" y="243053"/>
                          <a:pt x="1239550" y="326329"/>
                          <a:pt x="1239550" y="423388"/>
                        </a:cubicBezTo>
                        <a:lnTo>
                          <a:pt x="1235689" y="461692"/>
                        </a:lnTo>
                        <a:lnTo>
                          <a:pt x="1247774" y="476339"/>
                        </a:lnTo>
                        <a:cubicBezTo>
                          <a:pt x="1273039" y="513737"/>
                          <a:pt x="1287792" y="558821"/>
                          <a:pt x="1287792" y="607350"/>
                        </a:cubicBezTo>
                        <a:cubicBezTo>
                          <a:pt x="1287792" y="736762"/>
                          <a:pt x="1182883" y="841671"/>
                          <a:pt x="1053471" y="841671"/>
                        </a:cubicBezTo>
                        <a:cubicBezTo>
                          <a:pt x="924059" y="841671"/>
                          <a:pt x="819150" y="736762"/>
                          <a:pt x="819150" y="607350"/>
                        </a:cubicBezTo>
                        <a:lnTo>
                          <a:pt x="823012" y="569046"/>
                        </a:lnTo>
                        <a:lnTo>
                          <a:pt x="810927" y="554399"/>
                        </a:lnTo>
                        <a:lnTo>
                          <a:pt x="787027" y="504684"/>
                        </a:lnTo>
                        <a:lnTo>
                          <a:pt x="755746" y="494974"/>
                        </a:lnTo>
                        <a:lnTo>
                          <a:pt x="705296" y="464365"/>
                        </a:lnTo>
                        <a:lnTo>
                          <a:pt x="662867" y="468642"/>
                        </a:lnTo>
                        <a:cubicBezTo>
                          <a:pt x="646690" y="468642"/>
                          <a:pt x="630897" y="467003"/>
                          <a:pt x="615643" y="463881"/>
                        </a:cubicBezTo>
                        <a:lnTo>
                          <a:pt x="595406" y="457599"/>
                        </a:lnTo>
                        <a:lnTo>
                          <a:pt x="576292" y="473370"/>
                        </a:lnTo>
                        <a:cubicBezTo>
                          <a:pt x="557593" y="486002"/>
                          <a:pt x="536973" y="496007"/>
                          <a:pt x="514961" y="502853"/>
                        </a:cubicBezTo>
                        <a:lnTo>
                          <a:pt x="500534" y="505035"/>
                        </a:lnTo>
                        <a:lnTo>
                          <a:pt x="500066" y="507353"/>
                        </a:lnTo>
                        <a:cubicBezTo>
                          <a:pt x="491173" y="528379"/>
                          <a:pt x="479298" y="547836"/>
                          <a:pt x="464972" y="565195"/>
                        </a:cubicBezTo>
                        <a:lnTo>
                          <a:pt x="460882" y="568912"/>
                        </a:lnTo>
                        <a:lnTo>
                          <a:pt x="468642" y="607350"/>
                        </a:lnTo>
                        <a:cubicBezTo>
                          <a:pt x="468642" y="736762"/>
                          <a:pt x="363733" y="841671"/>
                          <a:pt x="234321" y="841671"/>
                        </a:cubicBezTo>
                        <a:cubicBezTo>
                          <a:pt x="104909" y="841671"/>
                          <a:pt x="0" y="736762"/>
                          <a:pt x="0" y="607350"/>
                        </a:cubicBezTo>
                        <a:cubicBezTo>
                          <a:pt x="0" y="574997"/>
                          <a:pt x="6557" y="544175"/>
                          <a:pt x="18414" y="516142"/>
                        </a:cubicBezTo>
                        <a:lnTo>
                          <a:pt x="58133" y="457231"/>
                        </a:lnTo>
                        <a:lnTo>
                          <a:pt x="49838" y="416145"/>
                        </a:lnTo>
                        <a:cubicBezTo>
                          <a:pt x="49838" y="319086"/>
                          <a:pt x="108849" y="235810"/>
                          <a:pt x="192950" y="200238"/>
                        </a:cubicBezTo>
                        <a:lnTo>
                          <a:pt x="229143" y="189003"/>
                        </a:lnTo>
                        <a:lnTo>
                          <a:pt x="229374" y="187859"/>
                        </a:lnTo>
                        <a:cubicBezTo>
                          <a:pt x="264946" y="103757"/>
                          <a:pt x="348222" y="44746"/>
                          <a:pt x="445281" y="44746"/>
                        </a:cubicBezTo>
                        <a:cubicBezTo>
                          <a:pt x="461457" y="44746"/>
                          <a:pt x="477251" y="46385"/>
                          <a:pt x="492505" y="49507"/>
                        </a:cubicBezTo>
                        <a:lnTo>
                          <a:pt x="512742" y="55789"/>
                        </a:lnTo>
                        <a:lnTo>
                          <a:pt x="531856" y="40018"/>
                        </a:lnTo>
                        <a:cubicBezTo>
                          <a:pt x="569254" y="14753"/>
                          <a:pt x="614337" y="0"/>
                          <a:pt x="662867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166" name="グループ化 1165">
                    <a:extLst>
                      <a:ext uri="{FF2B5EF4-FFF2-40B4-BE49-F238E27FC236}">
                        <a16:creationId xmlns:a16="http://schemas.microsoft.com/office/drawing/2014/main" id="{6F2FEE54-1D9C-4BD8-8E4E-E6DB31AAAD48}"/>
                      </a:ext>
                    </a:extLst>
                  </p:cNvPr>
                  <p:cNvGrpSpPr/>
                  <p:nvPr/>
                </p:nvGrpSpPr>
                <p:grpSpPr>
                  <a:xfrm>
                    <a:off x="7358279" y="1460085"/>
                    <a:ext cx="1121056" cy="1057694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178" name="グループ化 1177">
                      <a:extLst>
                        <a:ext uri="{FF2B5EF4-FFF2-40B4-BE49-F238E27FC236}">
                          <a16:creationId xmlns:a16="http://schemas.microsoft.com/office/drawing/2014/main" id="{137D3AD0-8180-4F1C-8D4A-D455F3852DFC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83" name="円/楕円 370">
                        <a:extLst>
                          <a:ext uri="{FF2B5EF4-FFF2-40B4-BE49-F238E27FC236}">
                            <a16:creationId xmlns:a16="http://schemas.microsoft.com/office/drawing/2014/main" id="{81433F87-A728-4A5A-B077-E77093D7BC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84" name="円/楕円 371">
                        <a:extLst>
                          <a:ext uri="{FF2B5EF4-FFF2-40B4-BE49-F238E27FC236}">
                            <a16:creationId xmlns:a16="http://schemas.microsoft.com/office/drawing/2014/main" id="{2485CCFD-8FAF-41AC-B547-E9C3151022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179" name="グループ化 1178">
                      <a:extLst>
                        <a:ext uri="{FF2B5EF4-FFF2-40B4-BE49-F238E27FC236}">
                          <a16:creationId xmlns:a16="http://schemas.microsoft.com/office/drawing/2014/main" id="{45523314-D2FD-4393-93B4-C0B03544AF73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81" name="円/楕円 368">
                        <a:extLst>
                          <a:ext uri="{FF2B5EF4-FFF2-40B4-BE49-F238E27FC236}">
                            <a16:creationId xmlns:a16="http://schemas.microsoft.com/office/drawing/2014/main" id="{1114C34A-6DC6-4CE4-849D-1451340B6F3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82" name="円/楕円 369">
                        <a:extLst>
                          <a:ext uri="{FF2B5EF4-FFF2-40B4-BE49-F238E27FC236}">
                            <a16:creationId xmlns:a16="http://schemas.microsoft.com/office/drawing/2014/main" id="{349D9767-862D-4AC9-9165-36F18D7850A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180" name="円/楕円 367">
                      <a:extLst>
                        <a:ext uri="{FF2B5EF4-FFF2-40B4-BE49-F238E27FC236}">
                          <a16:creationId xmlns:a16="http://schemas.microsoft.com/office/drawing/2014/main" id="{32AE0AA7-09CF-4DC3-AE02-033576A733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67" name="正方形/長方形 67">
                    <a:extLst>
                      <a:ext uri="{FF2B5EF4-FFF2-40B4-BE49-F238E27FC236}">
                        <a16:creationId xmlns:a16="http://schemas.microsoft.com/office/drawing/2014/main" id="{B597A0EC-12F7-4F83-8599-045876327CF9}"/>
                      </a:ext>
                    </a:extLst>
                  </p:cNvPr>
                  <p:cNvSpPr/>
                  <p:nvPr/>
                </p:nvSpPr>
                <p:spPr>
                  <a:xfrm>
                    <a:off x="7885139" y="2177295"/>
                    <a:ext cx="67337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68" name="フリーフォーム: 図形 1167">
                    <a:extLst>
                      <a:ext uri="{FF2B5EF4-FFF2-40B4-BE49-F238E27FC236}">
                        <a16:creationId xmlns:a16="http://schemas.microsoft.com/office/drawing/2014/main" id="{5C3E96AD-D72D-48E5-82A8-997C948B6C93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7699687" y="2165761"/>
                    <a:ext cx="45719" cy="204841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9" name="フリーフォーム: 図形 1168">
                    <a:extLst>
                      <a:ext uri="{FF2B5EF4-FFF2-40B4-BE49-F238E27FC236}">
                        <a16:creationId xmlns:a16="http://schemas.microsoft.com/office/drawing/2014/main" id="{D83BA469-EB20-4C03-8BBA-5AA903E5CC11}"/>
                      </a:ext>
                    </a:extLst>
                  </p:cNvPr>
                  <p:cNvSpPr/>
                  <p:nvPr/>
                </p:nvSpPr>
                <p:spPr>
                  <a:xfrm rot="18000000" flipH="1">
                    <a:off x="8082767" y="2165761"/>
                    <a:ext cx="45719" cy="204841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0" name="月 1169">
                    <a:extLst>
                      <a:ext uri="{FF2B5EF4-FFF2-40B4-BE49-F238E27FC236}">
                        <a16:creationId xmlns:a16="http://schemas.microsoft.com/office/drawing/2014/main" id="{C6A98719-9AF1-49AA-94DC-266FE1E7D11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40549" y="1709146"/>
                    <a:ext cx="60788" cy="22515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1" name="月 1170">
                    <a:extLst>
                      <a:ext uri="{FF2B5EF4-FFF2-40B4-BE49-F238E27FC236}">
                        <a16:creationId xmlns:a16="http://schemas.microsoft.com/office/drawing/2014/main" id="{C223419D-AD11-47EF-9A97-AE83E417CAC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139017" y="1709148"/>
                    <a:ext cx="60788" cy="22515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2" name="楕円 1171">
                    <a:extLst>
                      <a:ext uri="{FF2B5EF4-FFF2-40B4-BE49-F238E27FC236}">
                        <a16:creationId xmlns:a16="http://schemas.microsoft.com/office/drawing/2014/main" id="{071A47B5-8A1F-4684-80FD-ECAEACD2E0D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488999" y="1585930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3" name="楕円 1172">
                    <a:extLst>
                      <a:ext uri="{FF2B5EF4-FFF2-40B4-BE49-F238E27FC236}">
                        <a16:creationId xmlns:a16="http://schemas.microsoft.com/office/drawing/2014/main" id="{8565685B-2EA4-44CF-A7B8-7E7396D3AD13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8118073" y="1585930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4" name="楕円 1173">
                    <a:extLst>
                      <a:ext uri="{FF2B5EF4-FFF2-40B4-BE49-F238E27FC236}">
                        <a16:creationId xmlns:a16="http://schemas.microsoft.com/office/drawing/2014/main" id="{39CFEF50-9572-43BF-AED9-38512DCCDC0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611626" y="1529229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5" name="楕円 1174">
                    <a:extLst>
                      <a:ext uri="{FF2B5EF4-FFF2-40B4-BE49-F238E27FC236}">
                        <a16:creationId xmlns:a16="http://schemas.microsoft.com/office/drawing/2014/main" id="{15C6682D-C369-4D63-A57D-7A2DC6A2D3A2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969131" y="1529231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6" name="楕円 1175">
                    <a:extLst>
                      <a:ext uri="{FF2B5EF4-FFF2-40B4-BE49-F238E27FC236}">
                        <a16:creationId xmlns:a16="http://schemas.microsoft.com/office/drawing/2014/main" id="{55D13EC0-F3AB-42C1-8A17-C0DE61DA844D}"/>
                      </a:ext>
                    </a:extLst>
                  </p:cNvPr>
                  <p:cNvSpPr/>
                  <p:nvPr/>
                </p:nvSpPr>
                <p:spPr>
                  <a:xfrm flipH="1">
                    <a:off x="7622213" y="1387207"/>
                    <a:ext cx="593974" cy="17744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7" name="フリーフォーム: 図形 1176">
                    <a:extLst>
                      <a:ext uri="{FF2B5EF4-FFF2-40B4-BE49-F238E27FC236}">
                        <a16:creationId xmlns:a16="http://schemas.microsoft.com/office/drawing/2014/main" id="{9D06F0F0-38DA-4B52-923A-E4BF65C5CB53}"/>
                      </a:ext>
                    </a:extLst>
                  </p:cNvPr>
                  <p:cNvSpPr/>
                  <p:nvPr/>
                </p:nvSpPr>
                <p:spPr>
                  <a:xfrm>
                    <a:off x="7373475" y="1233204"/>
                    <a:ext cx="1087106" cy="629203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41141 w 1063644"/>
                      <a:gd name="connsiteY5" fmla="*/ 349755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68057" y="349755"/>
                          <a:pt x="541141" y="349755"/>
                        </a:cubicBezTo>
                        <a:cubicBezTo>
                          <a:pt x="314226" y="349755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38" name="グループ化 1137">
                  <a:extLst>
                    <a:ext uri="{FF2B5EF4-FFF2-40B4-BE49-F238E27FC236}">
                      <a16:creationId xmlns:a16="http://schemas.microsoft.com/office/drawing/2014/main" id="{B7764CC3-CBB5-46CC-AF94-3DDFD5AFE734}"/>
                    </a:ext>
                  </a:extLst>
                </p:cNvPr>
                <p:cNvGrpSpPr/>
                <p:nvPr/>
              </p:nvGrpSpPr>
              <p:grpSpPr>
                <a:xfrm>
                  <a:off x="6713216" y="5240185"/>
                  <a:ext cx="673836" cy="770652"/>
                  <a:chOff x="822885" y="2341710"/>
                  <a:chExt cx="673836" cy="770652"/>
                </a:xfrm>
              </p:grpSpPr>
              <p:grpSp>
                <p:nvGrpSpPr>
                  <p:cNvPr id="1145" name="グループ化 1144">
                    <a:extLst>
                      <a:ext uri="{FF2B5EF4-FFF2-40B4-BE49-F238E27FC236}">
                        <a16:creationId xmlns:a16="http://schemas.microsoft.com/office/drawing/2014/main" id="{1955E0AC-D173-4206-BEFB-6A2B0E56D88C}"/>
                      </a:ext>
                    </a:extLst>
                  </p:cNvPr>
                  <p:cNvGrpSpPr/>
                  <p:nvPr/>
                </p:nvGrpSpPr>
                <p:grpSpPr>
                  <a:xfrm rot="20591756">
                    <a:off x="822885" y="2341710"/>
                    <a:ext cx="673836" cy="770652"/>
                    <a:chOff x="4763785" y="4875188"/>
                    <a:chExt cx="1243168" cy="1421785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1147" name="フリーフォーム: 図形 1146">
                      <a:extLst>
                        <a:ext uri="{FF2B5EF4-FFF2-40B4-BE49-F238E27FC236}">
                          <a16:creationId xmlns:a16="http://schemas.microsoft.com/office/drawing/2014/main" id="{389BC79F-D391-40B9-A054-E4D44D2023CC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763785" y="5338238"/>
                      <a:ext cx="1243168" cy="958735"/>
                    </a:xfrm>
                    <a:custGeom>
                      <a:avLst/>
                      <a:gdLst>
                        <a:gd name="connsiteX0" fmla="*/ 87716 w 1243168"/>
                        <a:gd name="connsiteY0" fmla="*/ 54421 h 958735"/>
                        <a:gd name="connsiteX1" fmla="*/ 299481 w 1243168"/>
                        <a:gd name="connsiteY1" fmla="*/ 0 h 958735"/>
                        <a:gd name="connsiteX2" fmla="*/ 547816 w 1243168"/>
                        <a:gd name="connsiteY2" fmla="*/ 81920 h 958735"/>
                        <a:gd name="connsiteX3" fmla="*/ 570565 w 1243168"/>
                        <a:gd name="connsiteY3" fmla="*/ 107924 h 958735"/>
                        <a:gd name="connsiteX4" fmla="*/ 1184400 w 1243168"/>
                        <a:gd name="connsiteY4" fmla="*/ 684202 h 958735"/>
                        <a:gd name="connsiteX5" fmla="*/ 1197523 w 1243168"/>
                        <a:gd name="connsiteY5" fmla="*/ 921651 h 958735"/>
                        <a:gd name="connsiteX6" fmla="*/ 931383 w 1243168"/>
                        <a:gd name="connsiteY6" fmla="*/ 891901 h 958735"/>
                        <a:gd name="connsiteX7" fmla="*/ 470898 w 1243168"/>
                        <a:gd name="connsiteY7" fmla="*/ 334067 h 958735"/>
                        <a:gd name="connsiteX8" fmla="*/ 416052 w 1243168"/>
                        <a:gd name="connsiteY8" fmla="*/ 357008 h 958735"/>
                        <a:gd name="connsiteX9" fmla="*/ 299481 w 1243168"/>
                        <a:gd name="connsiteY9" fmla="*/ 371610 h 958735"/>
                        <a:gd name="connsiteX10" fmla="*/ 0 w 1243168"/>
                        <a:gd name="connsiteY10" fmla="*/ 185805 h 958735"/>
                        <a:gd name="connsiteX11" fmla="*/ 87716 w 1243168"/>
                        <a:gd name="connsiteY11" fmla="*/ 54421 h 9587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3168" h="958735">
                          <a:moveTo>
                            <a:pt x="87716" y="54421"/>
                          </a:moveTo>
                          <a:cubicBezTo>
                            <a:pt x="141911" y="20797"/>
                            <a:pt x="216782" y="0"/>
                            <a:pt x="299481" y="0"/>
                          </a:cubicBezTo>
                          <a:cubicBezTo>
                            <a:pt x="402855" y="0"/>
                            <a:pt x="493996" y="32495"/>
                            <a:pt x="547816" y="81920"/>
                          </a:cubicBezTo>
                          <a:lnTo>
                            <a:pt x="570565" y="107924"/>
                          </a:lnTo>
                          <a:lnTo>
                            <a:pt x="1184400" y="684202"/>
                          </a:lnTo>
                          <a:cubicBezTo>
                            <a:pt x="1254450" y="757036"/>
                            <a:pt x="1265627" y="860188"/>
                            <a:pt x="1197523" y="921651"/>
                          </a:cubicBezTo>
                          <a:cubicBezTo>
                            <a:pt x="1129417" y="983114"/>
                            <a:pt x="1001432" y="964732"/>
                            <a:pt x="931383" y="891901"/>
                          </a:cubicBezTo>
                          <a:lnTo>
                            <a:pt x="470898" y="334067"/>
                          </a:lnTo>
                          <a:lnTo>
                            <a:pt x="416052" y="357008"/>
                          </a:lnTo>
                          <a:cubicBezTo>
                            <a:pt x="380223" y="366411"/>
                            <a:pt x="340831" y="371610"/>
                            <a:pt x="299481" y="371610"/>
                          </a:cubicBezTo>
                          <a:cubicBezTo>
                            <a:pt x="134082" y="371610"/>
                            <a:pt x="0" y="288422"/>
                            <a:pt x="0" y="185805"/>
                          </a:cubicBezTo>
                          <a:cubicBezTo>
                            <a:pt x="1" y="134496"/>
                            <a:pt x="33521" y="88045"/>
                            <a:pt x="87716" y="54421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48" name="四角形: 角を丸くする 89">
                      <a:extLst>
                        <a:ext uri="{FF2B5EF4-FFF2-40B4-BE49-F238E27FC236}">
                          <a16:creationId xmlns:a16="http://schemas.microsoft.com/office/drawing/2014/main" id="{46D8B0FB-B620-4F54-B841-7EA730D65E77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49" name="四角形: 角を丸くする 148">
                      <a:extLst>
                        <a:ext uri="{FF2B5EF4-FFF2-40B4-BE49-F238E27FC236}">
                          <a16:creationId xmlns:a16="http://schemas.microsoft.com/office/drawing/2014/main" id="{18D07035-5590-42FD-A8E9-AB1027D7DE62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50" name="四角形: 角を丸くする 149">
                      <a:extLst>
                        <a:ext uri="{FF2B5EF4-FFF2-40B4-BE49-F238E27FC236}">
                          <a16:creationId xmlns:a16="http://schemas.microsoft.com/office/drawing/2014/main" id="{710859BD-3E6E-4EE1-AD88-EF1877D39CBE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51" name="四角形: 角を丸くする 150">
                      <a:extLst>
                        <a:ext uri="{FF2B5EF4-FFF2-40B4-BE49-F238E27FC236}">
                          <a16:creationId xmlns:a16="http://schemas.microsoft.com/office/drawing/2014/main" id="{B6ADD739-69FE-44FF-87FF-ADFD61E74691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52" name="楕円 1151">
                      <a:extLst>
                        <a:ext uri="{FF2B5EF4-FFF2-40B4-BE49-F238E27FC236}">
                          <a16:creationId xmlns:a16="http://schemas.microsoft.com/office/drawing/2014/main" id="{0B684C0E-6358-459E-B9FE-AE24963DED3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53" name="四角形: 角を丸くする 97">
                      <a:extLst>
                        <a:ext uri="{FF2B5EF4-FFF2-40B4-BE49-F238E27FC236}">
                          <a16:creationId xmlns:a16="http://schemas.microsoft.com/office/drawing/2014/main" id="{A40A4728-EB43-4E38-BF73-D9E4BD4405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65688" y="5000894"/>
                      <a:ext cx="160011" cy="305121"/>
                    </a:xfrm>
                    <a:custGeom>
                      <a:avLst/>
                      <a:gdLst>
                        <a:gd name="connsiteX0" fmla="*/ 0 w 131525"/>
                        <a:gd name="connsiteY0" fmla="*/ 65763 h 328394"/>
                        <a:gd name="connsiteX1" fmla="*/ 65763 w 131525"/>
                        <a:gd name="connsiteY1" fmla="*/ 0 h 328394"/>
                        <a:gd name="connsiteX2" fmla="*/ 65763 w 131525"/>
                        <a:gd name="connsiteY2" fmla="*/ 0 h 328394"/>
                        <a:gd name="connsiteX3" fmla="*/ 131526 w 131525"/>
                        <a:gd name="connsiteY3" fmla="*/ 65763 h 328394"/>
                        <a:gd name="connsiteX4" fmla="*/ 131525 w 131525"/>
                        <a:gd name="connsiteY4" fmla="*/ 262632 h 328394"/>
                        <a:gd name="connsiteX5" fmla="*/ 65762 w 131525"/>
                        <a:gd name="connsiteY5" fmla="*/ 328395 h 328394"/>
                        <a:gd name="connsiteX6" fmla="*/ 65763 w 131525"/>
                        <a:gd name="connsiteY6" fmla="*/ 328394 h 328394"/>
                        <a:gd name="connsiteX7" fmla="*/ 0 w 131525"/>
                        <a:gd name="connsiteY7" fmla="*/ 262631 h 328394"/>
                        <a:gd name="connsiteX8" fmla="*/ 0 w 131525"/>
                        <a:gd name="connsiteY8" fmla="*/ 65763 h 32839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65762 w 157203"/>
                        <a:gd name="connsiteY7" fmla="*/ 328395 h 419834"/>
                        <a:gd name="connsiteX8" fmla="*/ 157203 w 157203"/>
                        <a:gd name="connsiteY8" fmla="*/ 419834 h 41983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157203 w 157203"/>
                        <a:gd name="connsiteY7" fmla="*/ 419834 h 419834"/>
                        <a:gd name="connsiteX0" fmla="*/ 65763 w 131526"/>
                        <a:gd name="connsiteY0" fmla="*/ 328394 h 328394"/>
                        <a:gd name="connsiteX1" fmla="*/ 0 w 131526"/>
                        <a:gd name="connsiteY1" fmla="*/ 262631 h 328394"/>
                        <a:gd name="connsiteX2" fmla="*/ 0 w 131526"/>
                        <a:gd name="connsiteY2" fmla="*/ 65763 h 328394"/>
                        <a:gd name="connsiteX3" fmla="*/ 65763 w 131526"/>
                        <a:gd name="connsiteY3" fmla="*/ 0 h 328394"/>
                        <a:gd name="connsiteX4" fmla="*/ 65763 w 131526"/>
                        <a:gd name="connsiteY4" fmla="*/ 0 h 328394"/>
                        <a:gd name="connsiteX5" fmla="*/ 131526 w 131526"/>
                        <a:gd name="connsiteY5" fmla="*/ 65763 h 328394"/>
                        <a:gd name="connsiteX6" fmla="*/ 131525 w 131526"/>
                        <a:gd name="connsiteY6" fmla="*/ 262632 h 328394"/>
                        <a:gd name="connsiteX0" fmla="*/ 0 w 131526"/>
                        <a:gd name="connsiteY0" fmla="*/ 262631 h 262632"/>
                        <a:gd name="connsiteX1" fmla="*/ 0 w 131526"/>
                        <a:gd name="connsiteY1" fmla="*/ 65763 h 262632"/>
                        <a:gd name="connsiteX2" fmla="*/ 65763 w 131526"/>
                        <a:gd name="connsiteY2" fmla="*/ 0 h 262632"/>
                        <a:gd name="connsiteX3" fmla="*/ 65763 w 131526"/>
                        <a:gd name="connsiteY3" fmla="*/ 0 h 262632"/>
                        <a:gd name="connsiteX4" fmla="*/ 131526 w 131526"/>
                        <a:gd name="connsiteY4" fmla="*/ 65763 h 262632"/>
                        <a:gd name="connsiteX5" fmla="*/ 131525 w 131526"/>
                        <a:gd name="connsiteY5" fmla="*/ 262632 h 262632"/>
                        <a:gd name="connsiteX0" fmla="*/ 0 w 137070"/>
                        <a:gd name="connsiteY0" fmla="*/ 262631 h 329307"/>
                        <a:gd name="connsiteX1" fmla="*/ 0 w 137070"/>
                        <a:gd name="connsiteY1" fmla="*/ 65763 h 329307"/>
                        <a:gd name="connsiteX2" fmla="*/ 65763 w 137070"/>
                        <a:gd name="connsiteY2" fmla="*/ 0 h 329307"/>
                        <a:gd name="connsiteX3" fmla="*/ 65763 w 137070"/>
                        <a:gd name="connsiteY3" fmla="*/ 0 h 329307"/>
                        <a:gd name="connsiteX4" fmla="*/ 131526 w 137070"/>
                        <a:gd name="connsiteY4" fmla="*/ 65763 h 329307"/>
                        <a:gd name="connsiteX5" fmla="*/ 136287 w 137070"/>
                        <a:gd name="connsiteY5" fmla="*/ 329307 h 329307"/>
                        <a:gd name="connsiteX0" fmla="*/ 0 w 136287"/>
                        <a:gd name="connsiteY0" fmla="*/ 262631 h 329307"/>
                        <a:gd name="connsiteX1" fmla="*/ 0 w 136287"/>
                        <a:gd name="connsiteY1" fmla="*/ 65763 h 329307"/>
                        <a:gd name="connsiteX2" fmla="*/ 65763 w 136287"/>
                        <a:gd name="connsiteY2" fmla="*/ 0 h 329307"/>
                        <a:gd name="connsiteX3" fmla="*/ 65763 w 136287"/>
                        <a:gd name="connsiteY3" fmla="*/ 0 h 329307"/>
                        <a:gd name="connsiteX4" fmla="*/ 131526 w 136287"/>
                        <a:gd name="connsiteY4" fmla="*/ 65763 h 329307"/>
                        <a:gd name="connsiteX5" fmla="*/ 136287 w 136287"/>
                        <a:gd name="connsiteY5" fmla="*/ 329307 h 329307"/>
                        <a:gd name="connsiteX0" fmla="*/ 0 w 137835"/>
                        <a:gd name="connsiteY0" fmla="*/ 262631 h 324545"/>
                        <a:gd name="connsiteX1" fmla="*/ 0 w 137835"/>
                        <a:gd name="connsiteY1" fmla="*/ 65763 h 324545"/>
                        <a:gd name="connsiteX2" fmla="*/ 65763 w 137835"/>
                        <a:gd name="connsiteY2" fmla="*/ 0 h 324545"/>
                        <a:gd name="connsiteX3" fmla="*/ 65763 w 137835"/>
                        <a:gd name="connsiteY3" fmla="*/ 0 h 324545"/>
                        <a:gd name="connsiteX4" fmla="*/ 131526 w 137835"/>
                        <a:gd name="connsiteY4" fmla="*/ 65763 h 324545"/>
                        <a:gd name="connsiteX5" fmla="*/ 136287 w 137835"/>
                        <a:gd name="connsiteY5" fmla="*/ 324545 h 324545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31689"/>
                        <a:gd name="connsiteX1" fmla="*/ 0 w 160100"/>
                        <a:gd name="connsiteY1" fmla="*/ 65763 h 331689"/>
                        <a:gd name="connsiteX2" fmla="*/ 65763 w 160100"/>
                        <a:gd name="connsiteY2" fmla="*/ 0 h 331689"/>
                        <a:gd name="connsiteX3" fmla="*/ 65763 w 160100"/>
                        <a:gd name="connsiteY3" fmla="*/ 0 h 331689"/>
                        <a:gd name="connsiteX4" fmla="*/ 131526 w 160100"/>
                        <a:gd name="connsiteY4" fmla="*/ 65763 h 331689"/>
                        <a:gd name="connsiteX5" fmla="*/ 160100 w 160100"/>
                        <a:gd name="connsiteY5" fmla="*/ 331689 h 331689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48899 w 157718"/>
                        <a:gd name="connsiteY5" fmla="*/ 269456 h 336452"/>
                        <a:gd name="connsiteX6" fmla="*/ 157718 w 157718"/>
                        <a:gd name="connsiteY6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62556"/>
                        <a:gd name="connsiteY0" fmla="*/ 233748 h 336452"/>
                        <a:gd name="connsiteX1" fmla="*/ 4838 w 162556"/>
                        <a:gd name="connsiteY1" fmla="*/ 65763 h 336452"/>
                        <a:gd name="connsiteX2" fmla="*/ 70601 w 162556"/>
                        <a:gd name="connsiteY2" fmla="*/ 0 h 336452"/>
                        <a:gd name="connsiteX3" fmla="*/ 70601 w 162556"/>
                        <a:gd name="connsiteY3" fmla="*/ 0 h 336452"/>
                        <a:gd name="connsiteX4" fmla="*/ 136364 w 162556"/>
                        <a:gd name="connsiteY4" fmla="*/ 65763 h 336452"/>
                        <a:gd name="connsiteX5" fmla="*/ 162556 w 162556"/>
                        <a:gd name="connsiteY5" fmla="*/ 336452 h 336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2556" h="336452">
                          <a:moveTo>
                            <a:pt x="0" y="233748"/>
                          </a:moveTo>
                          <a:lnTo>
                            <a:pt x="4838" y="65763"/>
                          </a:lnTo>
                          <a:cubicBezTo>
                            <a:pt x="4838" y="29443"/>
                            <a:pt x="34281" y="0"/>
                            <a:pt x="70601" y="0"/>
                          </a:cubicBezTo>
                          <a:lnTo>
                            <a:pt x="70601" y="0"/>
                          </a:lnTo>
                          <a:cubicBezTo>
                            <a:pt x="106921" y="0"/>
                            <a:pt x="121038" y="9688"/>
                            <a:pt x="136364" y="65763"/>
                          </a:cubicBezTo>
                          <a:lnTo>
                            <a:pt x="162556" y="336452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46" name="フリーフォーム: 図形 1145">
                    <a:extLst>
                      <a:ext uri="{FF2B5EF4-FFF2-40B4-BE49-F238E27FC236}">
                        <a16:creationId xmlns:a16="http://schemas.microsoft.com/office/drawing/2014/main" id="{144E5017-E5E4-4AD9-B353-22D7575EE606}"/>
                      </a:ext>
                    </a:extLst>
                  </p:cNvPr>
                  <p:cNvSpPr/>
                  <p:nvPr/>
                </p:nvSpPr>
                <p:spPr>
                  <a:xfrm rot="5615733">
                    <a:off x="1027333" y="2571898"/>
                    <a:ext cx="45719" cy="155688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39" name="フリーフォーム: 図形 1138">
                  <a:extLst>
                    <a:ext uri="{FF2B5EF4-FFF2-40B4-BE49-F238E27FC236}">
                      <a16:creationId xmlns:a16="http://schemas.microsoft.com/office/drawing/2014/main" id="{ACA3D36B-F587-4AD4-BC51-A2F9D546533C}"/>
                    </a:ext>
                  </a:extLst>
                </p:cNvPr>
                <p:cNvSpPr/>
                <p:nvPr/>
              </p:nvSpPr>
              <p:spPr>
                <a:xfrm>
                  <a:off x="7012544" y="5590107"/>
                  <a:ext cx="518738" cy="629445"/>
                </a:xfrm>
                <a:custGeom>
                  <a:avLst/>
                  <a:gdLst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79869 w 679869"/>
                    <a:gd name="connsiteY3" fmla="*/ 136853 h 607220"/>
                    <a:gd name="connsiteX4" fmla="*/ 436281 w 679869"/>
                    <a:gd name="connsiteY4" fmla="*/ 558760 h 607220"/>
                    <a:gd name="connsiteX5" fmla="*/ 433197 w 679869"/>
                    <a:gd name="connsiteY5" fmla="*/ 562256 h 607220"/>
                    <a:gd name="connsiteX6" fmla="*/ 431328 w 679869"/>
                    <a:gd name="connsiteY6" fmla="*/ 566087 h 607220"/>
                    <a:gd name="connsiteX7" fmla="*/ 424527 w 679869"/>
                    <a:gd name="connsiteY7" fmla="*/ 572085 h 607220"/>
                    <a:gd name="connsiteX8" fmla="*/ 410440 w 679869"/>
                    <a:gd name="connsiteY8" fmla="*/ 588057 h 607220"/>
                    <a:gd name="connsiteX9" fmla="*/ 401443 w 679869"/>
                    <a:gd name="connsiteY9" fmla="*/ 592447 h 607220"/>
                    <a:gd name="connsiteX10" fmla="*/ 401021 w 679869"/>
                    <a:gd name="connsiteY10" fmla="*/ 592819 h 607220"/>
                    <a:gd name="connsiteX11" fmla="*/ 399925 w 679869"/>
                    <a:gd name="connsiteY11" fmla="*/ 593188 h 607220"/>
                    <a:gd name="connsiteX12" fmla="*/ 376546 w 679869"/>
                    <a:gd name="connsiteY12" fmla="*/ 604597 h 607220"/>
                    <a:gd name="connsiteX13" fmla="*/ 363238 w 679869"/>
                    <a:gd name="connsiteY13" fmla="*/ 605524 h 607220"/>
                    <a:gd name="connsiteX14" fmla="*/ 362716 w 679869"/>
                    <a:gd name="connsiteY14" fmla="*/ 605700 h 607220"/>
                    <a:gd name="connsiteX15" fmla="*/ 361721 w 679869"/>
                    <a:gd name="connsiteY15" fmla="*/ 605630 h 607220"/>
                    <a:gd name="connsiteX16" fmla="*/ 338923 w 679869"/>
                    <a:gd name="connsiteY16" fmla="*/ 607220 h 607220"/>
                    <a:gd name="connsiteX17" fmla="*/ 326995 w 679869"/>
                    <a:gd name="connsiteY17" fmla="*/ 603209 h 607220"/>
                    <a:gd name="connsiteX18" fmla="*/ 323797 w 679869"/>
                    <a:gd name="connsiteY18" fmla="*/ 602986 h 607220"/>
                    <a:gd name="connsiteX19" fmla="*/ 318177 w 679869"/>
                    <a:gd name="connsiteY19" fmla="*/ 600244 h 607220"/>
                    <a:gd name="connsiteX20" fmla="*/ 301895 w 679869"/>
                    <a:gd name="connsiteY20" fmla="*/ 594768 h 607220"/>
                    <a:gd name="connsiteX21" fmla="*/ 295626 w 679869"/>
                    <a:gd name="connsiteY21" fmla="*/ 589239 h 607220"/>
                    <a:gd name="connsiteX22" fmla="*/ 288735 w 679869"/>
                    <a:gd name="connsiteY22" fmla="*/ 585876 h 607220"/>
                    <a:gd name="connsiteX23" fmla="*/ 277943 w 679869"/>
                    <a:gd name="connsiteY23" fmla="*/ 573642 h 607220"/>
                    <a:gd name="connsiteX24" fmla="*/ 272597 w 679869"/>
                    <a:gd name="connsiteY24" fmla="*/ 568927 h 607220"/>
                    <a:gd name="connsiteX25" fmla="*/ 271128 w 679869"/>
                    <a:gd name="connsiteY25" fmla="*/ 565915 h 607220"/>
                    <a:gd name="connsiteX26" fmla="*/ 262002 w 679869"/>
                    <a:gd name="connsiteY26" fmla="*/ 555569 h 607220"/>
                    <a:gd name="connsiteX27" fmla="*/ 0 w 679869"/>
                    <a:gd name="connsiteY27" fmla="*/ 101769 h 607220"/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08162 w 679869"/>
                    <a:gd name="connsiteY3" fmla="*/ 93635 h 607220"/>
                    <a:gd name="connsiteX4" fmla="*/ 679869 w 679869"/>
                    <a:gd name="connsiteY4" fmla="*/ 136853 h 607220"/>
                    <a:gd name="connsiteX5" fmla="*/ 436281 w 679869"/>
                    <a:gd name="connsiteY5" fmla="*/ 558760 h 607220"/>
                    <a:gd name="connsiteX6" fmla="*/ 433197 w 679869"/>
                    <a:gd name="connsiteY6" fmla="*/ 562256 h 607220"/>
                    <a:gd name="connsiteX7" fmla="*/ 431328 w 679869"/>
                    <a:gd name="connsiteY7" fmla="*/ 566087 h 607220"/>
                    <a:gd name="connsiteX8" fmla="*/ 424527 w 679869"/>
                    <a:gd name="connsiteY8" fmla="*/ 572085 h 607220"/>
                    <a:gd name="connsiteX9" fmla="*/ 410440 w 679869"/>
                    <a:gd name="connsiteY9" fmla="*/ 588057 h 607220"/>
                    <a:gd name="connsiteX10" fmla="*/ 401443 w 679869"/>
                    <a:gd name="connsiteY10" fmla="*/ 592447 h 607220"/>
                    <a:gd name="connsiteX11" fmla="*/ 401021 w 679869"/>
                    <a:gd name="connsiteY11" fmla="*/ 592819 h 607220"/>
                    <a:gd name="connsiteX12" fmla="*/ 399925 w 679869"/>
                    <a:gd name="connsiteY12" fmla="*/ 593188 h 607220"/>
                    <a:gd name="connsiteX13" fmla="*/ 376546 w 679869"/>
                    <a:gd name="connsiteY13" fmla="*/ 604597 h 607220"/>
                    <a:gd name="connsiteX14" fmla="*/ 363238 w 679869"/>
                    <a:gd name="connsiteY14" fmla="*/ 605524 h 607220"/>
                    <a:gd name="connsiteX15" fmla="*/ 362716 w 679869"/>
                    <a:gd name="connsiteY15" fmla="*/ 605700 h 607220"/>
                    <a:gd name="connsiteX16" fmla="*/ 361721 w 679869"/>
                    <a:gd name="connsiteY16" fmla="*/ 605630 h 607220"/>
                    <a:gd name="connsiteX17" fmla="*/ 338923 w 679869"/>
                    <a:gd name="connsiteY17" fmla="*/ 607220 h 607220"/>
                    <a:gd name="connsiteX18" fmla="*/ 326995 w 679869"/>
                    <a:gd name="connsiteY18" fmla="*/ 603209 h 607220"/>
                    <a:gd name="connsiteX19" fmla="*/ 323797 w 679869"/>
                    <a:gd name="connsiteY19" fmla="*/ 602986 h 607220"/>
                    <a:gd name="connsiteX20" fmla="*/ 318177 w 679869"/>
                    <a:gd name="connsiteY20" fmla="*/ 600244 h 607220"/>
                    <a:gd name="connsiteX21" fmla="*/ 301895 w 679869"/>
                    <a:gd name="connsiteY21" fmla="*/ 594768 h 607220"/>
                    <a:gd name="connsiteX22" fmla="*/ 295626 w 679869"/>
                    <a:gd name="connsiteY22" fmla="*/ 589239 h 607220"/>
                    <a:gd name="connsiteX23" fmla="*/ 288735 w 679869"/>
                    <a:gd name="connsiteY23" fmla="*/ 585876 h 607220"/>
                    <a:gd name="connsiteX24" fmla="*/ 277943 w 679869"/>
                    <a:gd name="connsiteY24" fmla="*/ 573642 h 607220"/>
                    <a:gd name="connsiteX25" fmla="*/ 272597 w 679869"/>
                    <a:gd name="connsiteY25" fmla="*/ 568927 h 607220"/>
                    <a:gd name="connsiteX26" fmla="*/ 271128 w 679869"/>
                    <a:gd name="connsiteY26" fmla="*/ 565915 h 607220"/>
                    <a:gd name="connsiteX27" fmla="*/ 262002 w 679869"/>
                    <a:gd name="connsiteY27" fmla="*/ 555569 h 607220"/>
                    <a:gd name="connsiteX28" fmla="*/ 0 w 679869"/>
                    <a:gd name="connsiteY28" fmla="*/ 101769 h 607220"/>
                    <a:gd name="connsiteX29" fmla="*/ 176269 w 679869"/>
                    <a:gd name="connsiteY29" fmla="*/ 0 h 607220"/>
                    <a:gd name="connsiteX0" fmla="*/ 608162 w 699602"/>
                    <a:gd name="connsiteY0" fmla="*/ 93635 h 607220"/>
                    <a:gd name="connsiteX1" fmla="*/ 679869 w 699602"/>
                    <a:gd name="connsiteY1" fmla="*/ 136853 h 607220"/>
                    <a:gd name="connsiteX2" fmla="*/ 436281 w 699602"/>
                    <a:gd name="connsiteY2" fmla="*/ 558760 h 607220"/>
                    <a:gd name="connsiteX3" fmla="*/ 433197 w 699602"/>
                    <a:gd name="connsiteY3" fmla="*/ 562256 h 607220"/>
                    <a:gd name="connsiteX4" fmla="*/ 431328 w 699602"/>
                    <a:gd name="connsiteY4" fmla="*/ 566087 h 607220"/>
                    <a:gd name="connsiteX5" fmla="*/ 424527 w 699602"/>
                    <a:gd name="connsiteY5" fmla="*/ 572085 h 607220"/>
                    <a:gd name="connsiteX6" fmla="*/ 410440 w 699602"/>
                    <a:gd name="connsiteY6" fmla="*/ 588057 h 607220"/>
                    <a:gd name="connsiteX7" fmla="*/ 401443 w 699602"/>
                    <a:gd name="connsiteY7" fmla="*/ 592447 h 607220"/>
                    <a:gd name="connsiteX8" fmla="*/ 401021 w 699602"/>
                    <a:gd name="connsiteY8" fmla="*/ 592819 h 607220"/>
                    <a:gd name="connsiteX9" fmla="*/ 399925 w 699602"/>
                    <a:gd name="connsiteY9" fmla="*/ 593188 h 607220"/>
                    <a:gd name="connsiteX10" fmla="*/ 376546 w 699602"/>
                    <a:gd name="connsiteY10" fmla="*/ 604597 h 607220"/>
                    <a:gd name="connsiteX11" fmla="*/ 363238 w 699602"/>
                    <a:gd name="connsiteY11" fmla="*/ 605524 h 607220"/>
                    <a:gd name="connsiteX12" fmla="*/ 362716 w 699602"/>
                    <a:gd name="connsiteY12" fmla="*/ 605700 h 607220"/>
                    <a:gd name="connsiteX13" fmla="*/ 361721 w 699602"/>
                    <a:gd name="connsiteY13" fmla="*/ 605630 h 607220"/>
                    <a:gd name="connsiteX14" fmla="*/ 338923 w 699602"/>
                    <a:gd name="connsiteY14" fmla="*/ 607220 h 607220"/>
                    <a:gd name="connsiteX15" fmla="*/ 326995 w 699602"/>
                    <a:gd name="connsiteY15" fmla="*/ 603209 h 607220"/>
                    <a:gd name="connsiteX16" fmla="*/ 323797 w 699602"/>
                    <a:gd name="connsiteY16" fmla="*/ 602986 h 607220"/>
                    <a:gd name="connsiteX17" fmla="*/ 318177 w 699602"/>
                    <a:gd name="connsiteY17" fmla="*/ 600244 h 607220"/>
                    <a:gd name="connsiteX18" fmla="*/ 301895 w 699602"/>
                    <a:gd name="connsiteY18" fmla="*/ 594768 h 607220"/>
                    <a:gd name="connsiteX19" fmla="*/ 295626 w 699602"/>
                    <a:gd name="connsiteY19" fmla="*/ 589239 h 607220"/>
                    <a:gd name="connsiteX20" fmla="*/ 288735 w 699602"/>
                    <a:gd name="connsiteY20" fmla="*/ 585876 h 607220"/>
                    <a:gd name="connsiteX21" fmla="*/ 277943 w 699602"/>
                    <a:gd name="connsiteY21" fmla="*/ 573642 h 607220"/>
                    <a:gd name="connsiteX22" fmla="*/ 272597 w 699602"/>
                    <a:gd name="connsiteY22" fmla="*/ 568927 h 607220"/>
                    <a:gd name="connsiteX23" fmla="*/ 271128 w 699602"/>
                    <a:gd name="connsiteY23" fmla="*/ 565915 h 607220"/>
                    <a:gd name="connsiteX24" fmla="*/ 262002 w 699602"/>
                    <a:gd name="connsiteY24" fmla="*/ 555569 h 607220"/>
                    <a:gd name="connsiteX25" fmla="*/ 0 w 699602"/>
                    <a:gd name="connsiteY25" fmla="*/ 101769 h 607220"/>
                    <a:gd name="connsiteX26" fmla="*/ 176269 w 699602"/>
                    <a:gd name="connsiteY26" fmla="*/ 0 h 607220"/>
                    <a:gd name="connsiteX27" fmla="*/ 353978 w 699602"/>
                    <a:gd name="connsiteY27" fmla="*/ 307801 h 607220"/>
                    <a:gd name="connsiteX28" fmla="*/ 509474 w 699602"/>
                    <a:gd name="connsiteY28" fmla="*/ 38475 h 607220"/>
                    <a:gd name="connsiteX29" fmla="*/ 699602 w 699602"/>
                    <a:gd name="connsiteY29" fmla="*/ 185075 h 607220"/>
                    <a:gd name="connsiteX0" fmla="*/ 608162 w 679869"/>
                    <a:gd name="connsiteY0" fmla="*/ 93635 h 607220"/>
                    <a:gd name="connsiteX1" fmla="*/ 679869 w 679869"/>
                    <a:gd name="connsiteY1" fmla="*/ 136853 h 607220"/>
                    <a:gd name="connsiteX2" fmla="*/ 436281 w 679869"/>
                    <a:gd name="connsiteY2" fmla="*/ 558760 h 607220"/>
                    <a:gd name="connsiteX3" fmla="*/ 433197 w 679869"/>
                    <a:gd name="connsiteY3" fmla="*/ 562256 h 607220"/>
                    <a:gd name="connsiteX4" fmla="*/ 431328 w 679869"/>
                    <a:gd name="connsiteY4" fmla="*/ 566087 h 607220"/>
                    <a:gd name="connsiteX5" fmla="*/ 424527 w 679869"/>
                    <a:gd name="connsiteY5" fmla="*/ 572085 h 607220"/>
                    <a:gd name="connsiteX6" fmla="*/ 410440 w 679869"/>
                    <a:gd name="connsiteY6" fmla="*/ 588057 h 607220"/>
                    <a:gd name="connsiteX7" fmla="*/ 401443 w 679869"/>
                    <a:gd name="connsiteY7" fmla="*/ 592447 h 607220"/>
                    <a:gd name="connsiteX8" fmla="*/ 401021 w 679869"/>
                    <a:gd name="connsiteY8" fmla="*/ 592819 h 607220"/>
                    <a:gd name="connsiteX9" fmla="*/ 399925 w 679869"/>
                    <a:gd name="connsiteY9" fmla="*/ 593188 h 607220"/>
                    <a:gd name="connsiteX10" fmla="*/ 376546 w 679869"/>
                    <a:gd name="connsiteY10" fmla="*/ 604597 h 607220"/>
                    <a:gd name="connsiteX11" fmla="*/ 363238 w 679869"/>
                    <a:gd name="connsiteY11" fmla="*/ 605524 h 607220"/>
                    <a:gd name="connsiteX12" fmla="*/ 362716 w 679869"/>
                    <a:gd name="connsiteY12" fmla="*/ 605700 h 607220"/>
                    <a:gd name="connsiteX13" fmla="*/ 361721 w 679869"/>
                    <a:gd name="connsiteY13" fmla="*/ 605630 h 607220"/>
                    <a:gd name="connsiteX14" fmla="*/ 338923 w 679869"/>
                    <a:gd name="connsiteY14" fmla="*/ 607220 h 607220"/>
                    <a:gd name="connsiteX15" fmla="*/ 326995 w 679869"/>
                    <a:gd name="connsiteY15" fmla="*/ 603209 h 607220"/>
                    <a:gd name="connsiteX16" fmla="*/ 323797 w 679869"/>
                    <a:gd name="connsiteY16" fmla="*/ 602986 h 607220"/>
                    <a:gd name="connsiteX17" fmla="*/ 318177 w 679869"/>
                    <a:gd name="connsiteY17" fmla="*/ 600244 h 607220"/>
                    <a:gd name="connsiteX18" fmla="*/ 301895 w 679869"/>
                    <a:gd name="connsiteY18" fmla="*/ 594768 h 607220"/>
                    <a:gd name="connsiteX19" fmla="*/ 295626 w 679869"/>
                    <a:gd name="connsiteY19" fmla="*/ 589239 h 607220"/>
                    <a:gd name="connsiteX20" fmla="*/ 288735 w 679869"/>
                    <a:gd name="connsiteY20" fmla="*/ 585876 h 607220"/>
                    <a:gd name="connsiteX21" fmla="*/ 277943 w 679869"/>
                    <a:gd name="connsiteY21" fmla="*/ 573642 h 607220"/>
                    <a:gd name="connsiteX22" fmla="*/ 272597 w 679869"/>
                    <a:gd name="connsiteY22" fmla="*/ 568927 h 607220"/>
                    <a:gd name="connsiteX23" fmla="*/ 271128 w 679869"/>
                    <a:gd name="connsiteY23" fmla="*/ 565915 h 607220"/>
                    <a:gd name="connsiteX24" fmla="*/ 262002 w 679869"/>
                    <a:gd name="connsiteY24" fmla="*/ 555569 h 607220"/>
                    <a:gd name="connsiteX25" fmla="*/ 0 w 679869"/>
                    <a:gd name="connsiteY25" fmla="*/ 101769 h 607220"/>
                    <a:gd name="connsiteX26" fmla="*/ 176269 w 679869"/>
                    <a:gd name="connsiteY26" fmla="*/ 0 h 607220"/>
                    <a:gd name="connsiteX27" fmla="*/ 353978 w 679869"/>
                    <a:gd name="connsiteY27" fmla="*/ 307801 h 607220"/>
                    <a:gd name="connsiteX28" fmla="*/ 509474 w 679869"/>
                    <a:gd name="connsiteY28" fmla="*/ 38475 h 607220"/>
                    <a:gd name="connsiteX0" fmla="*/ 679869 w 679869"/>
                    <a:gd name="connsiteY0" fmla="*/ 136853 h 607220"/>
                    <a:gd name="connsiteX1" fmla="*/ 436281 w 679869"/>
                    <a:gd name="connsiteY1" fmla="*/ 558760 h 607220"/>
                    <a:gd name="connsiteX2" fmla="*/ 433197 w 679869"/>
                    <a:gd name="connsiteY2" fmla="*/ 562256 h 607220"/>
                    <a:gd name="connsiteX3" fmla="*/ 431328 w 679869"/>
                    <a:gd name="connsiteY3" fmla="*/ 566087 h 607220"/>
                    <a:gd name="connsiteX4" fmla="*/ 424527 w 679869"/>
                    <a:gd name="connsiteY4" fmla="*/ 572085 h 607220"/>
                    <a:gd name="connsiteX5" fmla="*/ 410440 w 679869"/>
                    <a:gd name="connsiteY5" fmla="*/ 588057 h 607220"/>
                    <a:gd name="connsiteX6" fmla="*/ 401443 w 679869"/>
                    <a:gd name="connsiteY6" fmla="*/ 592447 h 607220"/>
                    <a:gd name="connsiteX7" fmla="*/ 401021 w 679869"/>
                    <a:gd name="connsiteY7" fmla="*/ 592819 h 607220"/>
                    <a:gd name="connsiteX8" fmla="*/ 399925 w 679869"/>
                    <a:gd name="connsiteY8" fmla="*/ 593188 h 607220"/>
                    <a:gd name="connsiteX9" fmla="*/ 376546 w 679869"/>
                    <a:gd name="connsiteY9" fmla="*/ 604597 h 607220"/>
                    <a:gd name="connsiteX10" fmla="*/ 363238 w 679869"/>
                    <a:gd name="connsiteY10" fmla="*/ 605524 h 607220"/>
                    <a:gd name="connsiteX11" fmla="*/ 362716 w 679869"/>
                    <a:gd name="connsiteY11" fmla="*/ 605700 h 607220"/>
                    <a:gd name="connsiteX12" fmla="*/ 361721 w 679869"/>
                    <a:gd name="connsiteY12" fmla="*/ 605630 h 607220"/>
                    <a:gd name="connsiteX13" fmla="*/ 338923 w 679869"/>
                    <a:gd name="connsiteY13" fmla="*/ 607220 h 607220"/>
                    <a:gd name="connsiteX14" fmla="*/ 326995 w 679869"/>
                    <a:gd name="connsiteY14" fmla="*/ 603209 h 607220"/>
                    <a:gd name="connsiteX15" fmla="*/ 323797 w 679869"/>
                    <a:gd name="connsiteY15" fmla="*/ 602986 h 607220"/>
                    <a:gd name="connsiteX16" fmla="*/ 318177 w 679869"/>
                    <a:gd name="connsiteY16" fmla="*/ 600244 h 607220"/>
                    <a:gd name="connsiteX17" fmla="*/ 301895 w 679869"/>
                    <a:gd name="connsiteY17" fmla="*/ 594768 h 607220"/>
                    <a:gd name="connsiteX18" fmla="*/ 295626 w 679869"/>
                    <a:gd name="connsiteY18" fmla="*/ 589239 h 607220"/>
                    <a:gd name="connsiteX19" fmla="*/ 288735 w 679869"/>
                    <a:gd name="connsiteY19" fmla="*/ 585876 h 607220"/>
                    <a:gd name="connsiteX20" fmla="*/ 277943 w 679869"/>
                    <a:gd name="connsiteY20" fmla="*/ 573642 h 607220"/>
                    <a:gd name="connsiteX21" fmla="*/ 272597 w 679869"/>
                    <a:gd name="connsiteY21" fmla="*/ 568927 h 607220"/>
                    <a:gd name="connsiteX22" fmla="*/ 271128 w 679869"/>
                    <a:gd name="connsiteY22" fmla="*/ 565915 h 607220"/>
                    <a:gd name="connsiteX23" fmla="*/ 262002 w 679869"/>
                    <a:gd name="connsiteY23" fmla="*/ 555569 h 607220"/>
                    <a:gd name="connsiteX24" fmla="*/ 0 w 679869"/>
                    <a:gd name="connsiteY24" fmla="*/ 101769 h 607220"/>
                    <a:gd name="connsiteX25" fmla="*/ 176269 w 679869"/>
                    <a:gd name="connsiteY25" fmla="*/ 0 h 607220"/>
                    <a:gd name="connsiteX26" fmla="*/ 353978 w 679869"/>
                    <a:gd name="connsiteY26" fmla="*/ 307801 h 607220"/>
                    <a:gd name="connsiteX27" fmla="*/ 509474 w 679869"/>
                    <a:gd name="connsiteY27" fmla="*/ 38475 h 607220"/>
                    <a:gd name="connsiteX0" fmla="*/ 525088 w 525088"/>
                    <a:gd name="connsiteY0" fmla="*/ 403553 h 607220"/>
                    <a:gd name="connsiteX1" fmla="*/ 436281 w 525088"/>
                    <a:gd name="connsiteY1" fmla="*/ 558760 h 607220"/>
                    <a:gd name="connsiteX2" fmla="*/ 433197 w 525088"/>
                    <a:gd name="connsiteY2" fmla="*/ 562256 h 607220"/>
                    <a:gd name="connsiteX3" fmla="*/ 431328 w 525088"/>
                    <a:gd name="connsiteY3" fmla="*/ 566087 h 607220"/>
                    <a:gd name="connsiteX4" fmla="*/ 424527 w 525088"/>
                    <a:gd name="connsiteY4" fmla="*/ 572085 h 607220"/>
                    <a:gd name="connsiteX5" fmla="*/ 410440 w 525088"/>
                    <a:gd name="connsiteY5" fmla="*/ 588057 h 607220"/>
                    <a:gd name="connsiteX6" fmla="*/ 401443 w 525088"/>
                    <a:gd name="connsiteY6" fmla="*/ 592447 h 607220"/>
                    <a:gd name="connsiteX7" fmla="*/ 401021 w 525088"/>
                    <a:gd name="connsiteY7" fmla="*/ 592819 h 607220"/>
                    <a:gd name="connsiteX8" fmla="*/ 399925 w 525088"/>
                    <a:gd name="connsiteY8" fmla="*/ 593188 h 607220"/>
                    <a:gd name="connsiteX9" fmla="*/ 376546 w 525088"/>
                    <a:gd name="connsiteY9" fmla="*/ 604597 h 607220"/>
                    <a:gd name="connsiteX10" fmla="*/ 363238 w 525088"/>
                    <a:gd name="connsiteY10" fmla="*/ 605524 h 607220"/>
                    <a:gd name="connsiteX11" fmla="*/ 362716 w 525088"/>
                    <a:gd name="connsiteY11" fmla="*/ 605700 h 607220"/>
                    <a:gd name="connsiteX12" fmla="*/ 361721 w 525088"/>
                    <a:gd name="connsiteY12" fmla="*/ 605630 h 607220"/>
                    <a:gd name="connsiteX13" fmla="*/ 338923 w 525088"/>
                    <a:gd name="connsiteY13" fmla="*/ 607220 h 607220"/>
                    <a:gd name="connsiteX14" fmla="*/ 326995 w 525088"/>
                    <a:gd name="connsiteY14" fmla="*/ 603209 h 607220"/>
                    <a:gd name="connsiteX15" fmla="*/ 323797 w 525088"/>
                    <a:gd name="connsiteY15" fmla="*/ 602986 h 607220"/>
                    <a:gd name="connsiteX16" fmla="*/ 318177 w 525088"/>
                    <a:gd name="connsiteY16" fmla="*/ 600244 h 607220"/>
                    <a:gd name="connsiteX17" fmla="*/ 301895 w 525088"/>
                    <a:gd name="connsiteY17" fmla="*/ 594768 h 607220"/>
                    <a:gd name="connsiteX18" fmla="*/ 295626 w 525088"/>
                    <a:gd name="connsiteY18" fmla="*/ 589239 h 607220"/>
                    <a:gd name="connsiteX19" fmla="*/ 288735 w 525088"/>
                    <a:gd name="connsiteY19" fmla="*/ 585876 h 607220"/>
                    <a:gd name="connsiteX20" fmla="*/ 277943 w 525088"/>
                    <a:gd name="connsiteY20" fmla="*/ 573642 h 607220"/>
                    <a:gd name="connsiteX21" fmla="*/ 272597 w 525088"/>
                    <a:gd name="connsiteY21" fmla="*/ 568927 h 607220"/>
                    <a:gd name="connsiteX22" fmla="*/ 271128 w 525088"/>
                    <a:gd name="connsiteY22" fmla="*/ 565915 h 607220"/>
                    <a:gd name="connsiteX23" fmla="*/ 262002 w 525088"/>
                    <a:gd name="connsiteY23" fmla="*/ 555569 h 607220"/>
                    <a:gd name="connsiteX24" fmla="*/ 0 w 525088"/>
                    <a:gd name="connsiteY24" fmla="*/ 101769 h 607220"/>
                    <a:gd name="connsiteX25" fmla="*/ 176269 w 525088"/>
                    <a:gd name="connsiteY25" fmla="*/ 0 h 607220"/>
                    <a:gd name="connsiteX26" fmla="*/ 353978 w 525088"/>
                    <a:gd name="connsiteY26" fmla="*/ 307801 h 607220"/>
                    <a:gd name="connsiteX27" fmla="*/ 509474 w 525088"/>
                    <a:gd name="connsiteY27" fmla="*/ 38475 h 607220"/>
                    <a:gd name="connsiteX0" fmla="*/ 518738 w 518738"/>
                    <a:gd name="connsiteY0" fmla="*/ 403553 h 607220"/>
                    <a:gd name="connsiteX1" fmla="*/ 429931 w 518738"/>
                    <a:gd name="connsiteY1" fmla="*/ 558760 h 607220"/>
                    <a:gd name="connsiteX2" fmla="*/ 426847 w 518738"/>
                    <a:gd name="connsiteY2" fmla="*/ 562256 h 607220"/>
                    <a:gd name="connsiteX3" fmla="*/ 424978 w 518738"/>
                    <a:gd name="connsiteY3" fmla="*/ 566087 h 607220"/>
                    <a:gd name="connsiteX4" fmla="*/ 418177 w 518738"/>
                    <a:gd name="connsiteY4" fmla="*/ 572085 h 607220"/>
                    <a:gd name="connsiteX5" fmla="*/ 404090 w 518738"/>
                    <a:gd name="connsiteY5" fmla="*/ 588057 h 607220"/>
                    <a:gd name="connsiteX6" fmla="*/ 395093 w 518738"/>
                    <a:gd name="connsiteY6" fmla="*/ 592447 h 607220"/>
                    <a:gd name="connsiteX7" fmla="*/ 394671 w 518738"/>
                    <a:gd name="connsiteY7" fmla="*/ 592819 h 607220"/>
                    <a:gd name="connsiteX8" fmla="*/ 393575 w 518738"/>
                    <a:gd name="connsiteY8" fmla="*/ 593188 h 607220"/>
                    <a:gd name="connsiteX9" fmla="*/ 370196 w 518738"/>
                    <a:gd name="connsiteY9" fmla="*/ 604597 h 607220"/>
                    <a:gd name="connsiteX10" fmla="*/ 356888 w 518738"/>
                    <a:gd name="connsiteY10" fmla="*/ 605524 h 607220"/>
                    <a:gd name="connsiteX11" fmla="*/ 356366 w 518738"/>
                    <a:gd name="connsiteY11" fmla="*/ 605700 h 607220"/>
                    <a:gd name="connsiteX12" fmla="*/ 355371 w 518738"/>
                    <a:gd name="connsiteY12" fmla="*/ 605630 h 607220"/>
                    <a:gd name="connsiteX13" fmla="*/ 332573 w 518738"/>
                    <a:gd name="connsiteY13" fmla="*/ 607220 h 607220"/>
                    <a:gd name="connsiteX14" fmla="*/ 320645 w 518738"/>
                    <a:gd name="connsiteY14" fmla="*/ 603209 h 607220"/>
                    <a:gd name="connsiteX15" fmla="*/ 317447 w 518738"/>
                    <a:gd name="connsiteY15" fmla="*/ 602986 h 607220"/>
                    <a:gd name="connsiteX16" fmla="*/ 311827 w 518738"/>
                    <a:gd name="connsiteY16" fmla="*/ 600244 h 607220"/>
                    <a:gd name="connsiteX17" fmla="*/ 295545 w 518738"/>
                    <a:gd name="connsiteY17" fmla="*/ 594768 h 607220"/>
                    <a:gd name="connsiteX18" fmla="*/ 289276 w 518738"/>
                    <a:gd name="connsiteY18" fmla="*/ 589239 h 607220"/>
                    <a:gd name="connsiteX19" fmla="*/ 282385 w 518738"/>
                    <a:gd name="connsiteY19" fmla="*/ 585876 h 607220"/>
                    <a:gd name="connsiteX20" fmla="*/ 271593 w 518738"/>
                    <a:gd name="connsiteY20" fmla="*/ 573642 h 607220"/>
                    <a:gd name="connsiteX21" fmla="*/ 266247 w 518738"/>
                    <a:gd name="connsiteY21" fmla="*/ 568927 h 607220"/>
                    <a:gd name="connsiteX22" fmla="*/ 264778 w 518738"/>
                    <a:gd name="connsiteY22" fmla="*/ 565915 h 607220"/>
                    <a:gd name="connsiteX23" fmla="*/ 255652 w 518738"/>
                    <a:gd name="connsiteY23" fmla="*/ 555569 h 607220"/>
                    <a:gd name="connsiteX24" fmla="*/ 0 w 518738"/>
                    <a:gd name="connsiteY24" fmla="*/ 66844 h 607220"/>
                    <a:gd name="connsiteX25" fmla="*/ 169919 w 518738"/>
                    <a:gd name="connsiteY25" fmla="*/ 0 h 607220"/>
                    <a:gd name="connsiteX26" fmla="*/ 347628 w 518738"/>
                    <a:gd name="connsiteY26" fmla="*/ 307801 h 607220"/>
                    <a:gd name="connsiteX27" fmla="*/ 503124 w 518738"/>
                    <a:gd name="connsiteY27" fmla="*/ 38475 h 607220"/>
                    <a:gd name="connsiteX0" fmla="*/ 518738 w 518738"/>
                    <a:gd name="connsiteY0" fmla="*/ 425778 h 629445"/>
                    <a:gd name="connsiteX1" fmla="*/ 429931 w 518738"/>
                    <a:gd name="connsiteY1" fmla="*/ 580985 h 629445"/>
                    <a:gd name="connsiteX2" fmla="*/ 426847 w 518738"/>
                    <a:gd name="connsiteY2" fmla="*/ 584481 h 629445"/>
                    <a:gd name="connsiteX3" fmla="*/ 424978 w 518738"/>
                    <a:gd name="connsiteY3" fmla="*/ 588312 h 629445"/>
                    <a:gd name="connsiteX4" fmla="*/ 418177 w 518738"/>
                    <a:gd name="connsiteY4" fmla="*/ 594310 h 629445"/>
                    <a:gd name="connsiteX5" fmla="*/ 404090 w 518738"/>
                    <a:gd name="connsiteY5" fmla="*/ 610282 h 629445"/>
                    <a:gd name="connsiteX6" fmla="*/ 395093 w 518738"/>
                    <a:gd name="connsiteY6" fmla="*/ 614672 h 629445"/>
                    <a:gd name="connsiteX7" fmla="*/ 394671 w 518738"/>
                    <a:gd name="connsiteY7" fmla="*/ 615044 h 629445"/>
                    <a:gd name="connsiteX8" fmla="*/ 393575 w 518738"/>
                    <a:gd name="connsiteY8" fmla="*/ 615413 h 629445"/>
                    <a:gd name="connsiteX9" fmla="*/ 370196 w 518738"/>
                    <a:gd name="connsiteY9" fmla="*/ 626822 h 629445"/>
                    <a:gd name="connsiteX10" fmla="*/ 356888 w 518738"/>
                    <a:gd name="connsiteY10" fmla="*/ 627749 h 629445"/>
                    <a:gd name="connsiteX11" fmla="*/ 356366 w 518738"/>
                    <a:gd name="connsiteY11" fmla="*/ 627925 h 629445"/>
                    <a:gd name="connsiteX12" fmla="*/ 355371 w 518738"/>
                    <a:gd name="connsiteY12" fmla="*/ 627855 h 629445"/>
                    <a:gd name="connsiteX13" fmla="*/ 332573 w 518738"/>
                    <a:gd name="connsiteY13" fmla="*/ 629445 h 629445"/>
                    <a:gd name="connsiteX14" fmla="*/ 320645 w 518738"/>
                    <a:gd name="connsiteY14" fmla="*/ 625434 h 629445"/>
                    <a:gd name="connsiteX15" fmla="*/ 317447 w 518738"/>
                    <a:gd name="connsiteY15" fmla="*/ 625211 h 629445"/>
                    <a:gd name="connsiteX16" fmla="*/ 311827 w 518738"/>
                    <a:gd name="connsiteY16" fmla="*/ 622469 h 629445"/>
                    <a:gd name="connsiteX17" fmla="*/ 295545 w 518738"/>
                    <a:gd name="connsiteY17" fmla="*/ 616993 h 629445"/>
                    <a:gd name="connsiteX18" fmla="*/ 289276 w 518738"/>
                    <a:gd name="connsiteY18" fmla="*/ 611464 h 629445"/>
                    <a:gd name="connsiteX19" fmla="*/ 282385 w 518738"/>
                    <a:gd name="connsiteY19" fmla="*/ 608101 h 629445"/>
                    <a:gd name="connsiteX20" fmla="*/ 271593 w 518738"/>
                    <a:gd name="connsiteY20" fmla="*/ 595867 h 629445"/>
                    <a:gd name="connsiteX21" fmla="*/ 266247 w 518738"/>
                    <a:gd name="connsiteY21" fmla="*/ 591152 h 629445"/>
                    <a:gd name="connsiteX22" fmla="*/ 264778 w 518738"/>
                    <a:gd name="connsiteY22" fmla="*/ 588140 h 629445"/>
                    <a:gd name="connsiteX23" fmla="*/ 255652 w 518738"/>
                    <a:gd name="connsiteY23" fmla="*/ 577794 h 629445"/>
                    <a:gd name="connsiteX24" fmla="*/ 0 w 518738"/>
                    <a:gd name="connsiteY24" fmla="*/ 89069 h 629445"/>
                    <a:gd name="connsiteX25" fmla="*/ 154044 w 518738"/>
                    <a:gd name="connsiteY25" fmla="*/ 0 h 629445"/>
                    <a:gd name="connsiteX26" fmla="*/ 347628 w 518738"/>
                    <a:gd name="connsiteY26" fmla="*/ 330026 h 629445"/>
                    <a:gd name="connsiteX27" fmla="*/ 503124 w 518738"/>
                    <a:gd name="connsiteY27" fmla="*/ 60700 h 629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18738" h="629445">
                      <a:moveTo>
                        <a:pt x="518738" y="425778"/>
                      </a:moveTo>
                      <a:lnTo>
                        <a:pt x="429931" y="580985"/>
                      </a:lnTo>
                      <a:lnTo>
                        <a:pt x="426847" y="584481"/>
                      </a:lnTo>
                      <a:lnTo>
                        <a:pt x="424978" y="588312"/>
                      </a:lnTo>
                      <a:lnTo>
                        <a:pt x="418177" y="594310"/>
                      </a:lnTo>
                      <a:lnTo>
                        <a:pt x="404090" y="610282"/>
                      </a:lnTo>
                      <a:lnTo>
                        <a:pt x="395093" y="614672"/>
                      </a:lnTo>
                      <a:lnTo>
                        <a:pt x="394671" y="615044"/>
                      </a:lnTo>
                      <a:lnTo>
                        <a:pt x="393575" y="615413"/>
                      </a:lnTo>
                      <a:lnTo>
                        <a:pt x="370196" y="626822"/>
                      </a:lnTo>
                      <a:lnTo>
                        <a:pt x="356888" y="627749"/>
                      </a:lnTo>
                      <a:lnTo>
                        <a:pt x="356366" y="627925"/>
                      </a:lnTo>
                      <a:lnTo>
                        <a:pt x="355371" y="627855"/>
                      </a:lnTo>
                      <a:lnTo>
                        <a:pt x="332573" y="629445"/>
                      </a:lnTo>
                      <a:lnTo>
                        <a:pt x="320645" y="625434"/>
                      </a:lnTo>
                      <a:lnTo>
                        <a:pt x="317447" y="625211"/>
                      </a:lnTo>
                      <a:lnTo>
                        <a:pt x="311827" y="622469"/>
                      </a:lnTo>
                      <a:lnTo>
                        <a:pt x="295545" y="616993"/>
                      </a:lnTo>
                      <a:lnTo>
                        <a:pt x="289276" y="611464"/>
                      </a:lnTo>
                      <a:lnTo>
                        <a:pt x="282385" y="608101"/>
                      </a:lnTo>
                      <a:lnTo>
                        <a:pt x="271593" y="595867"/>
                      </a:lnTo>
                      <a:lnTo>
                        <a:pt x="266247" y="591152"/>
                      </a:lnTo>
                      <a:lnTo>
                        <a:pt x="264778" y="588140"/>
                      </a:lnTo>
                      <a:lnTo>
                        <a:pt x="255652" y="577794"/>
                      </a:lnTo>
                      <a:lnTo>
                        <a:pt x="0" y="89069"/>
                      </a:lnTo>
                      <a:lnTo>
                        <a:pt x="154044" y="0"/>
                      </a:lnTo>
                      <a:lnTo>
                        <a:pt x="347628" y="330026"/>
                      </a:lnTo>
                      <a:lnTo>
                        <a:pt x="503124" y="60700"/>
                      </a:lnTo>
                    </a:path>
                  </a:pathLst>
                </a:custGeom>
                <a:pattFill prst="lgGrid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0" name="円/楕円 27">
                  <a:extLst>
                    <a:ext uri="{FF2B5EF4-FFF2-40B4-BE49-F238E27FC236}">
                      <a16:creationId xmlns:a16="http://schemas.microsoft.com/office/drawing/2014/main" id="{E48EAEC3-39AE-4F95-BB00-80483D8BB447}"/>
                    </a:ext>
                  </a:extLst>
                </p:cNvPr>
                <p:cNvSpPr/>
                <p:nvPr/>
              </p:nvSpPr>
              <p:spPr>
                <a:xfrm>
                  <a:off x="7804215" y="5212556"/>
                  <a:ext cx="215836" cy="9896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55103"/>
                    <a:gd name="connsiteY0" fmla="*/ 43286 h 389571"/>
                    <a:gd name="connsiteX1" fmla="*/ 3210476 w 3255103"/>
                    <a:gd name="connsiteY1" fmla="*/ 43286 h 389571"/>
                    <a:gd name="connsiteX2" fmla="*/ 1605267 w 3255103"/>
                    <a:gd name="connsiteY2" fmla="*/ 389571 h 389571"/>
                    <a:gd name="connsiteX3" fmla="*/ 58 w 3255103"/>
                    <a:gd name="connsiteY3" fmla="*/ 43286 h 389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55103" h="389571">
                      <a:moveTo>
                        <a:pt x="58" y="43286"/>
                      </a:moveTo>
                      <a:cubicBezTo>
                        <a:pt x="267593" y="-14428"/>
                        <a:pt x="2942941" y="-14428"/>
                        <a:pt x="3210476" y="43286"/>
                      </a:cubicBezTo>
                      <a:cubicBezTo>
                        <a:pt x="3478011" y="101000"/>
                        <a:pt x="2491799" y="389571"/>
                        <a:pt x="1605267" y="389571"/>
                      </a:cubicBezTo>
                      <a:cubicBezTo>
                        <a:pt x="718735" y="389571"/>
                        <a:pt x="-7588" y="119524"/>
                        <a:pt x="58" y="432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1" name="フリーフォーム: 図形 1140">
                  <a:extLst>
                    <a:ext uri="{FF2B5EF4-FFF2-40B4-BE49-F238E27FC236}">
                      <a16:creationId xmlns:a16="http://schemas.microsoft.com/office/drawing/2014/main" id="{79FC74BC-45E1-46F3-B0D3-3C7D4D8BCDDD}"/>
                    </a:ext>
                  </a:extLst>
                </p:cNvPr>
                <p:cNvSpPr/>
                <p:nvPr/>
              </p:nvSpPr>
              <p:spPr>
                <a:xfrm>
                  <a:off x="7535205" y="4794724"/>
                  <a:ext cx="256508" cy="98976"/>
                </a:xfrm>
                <a:custGeom>
                  <a:avLst/>
                  <a:gdLst>
                    <a:gd name="connsiteX0" fmla="*/ 0 w 256508"/>
                    <a:gd name="connsiteY0" fmla="*/ 0 h 98976"/>
                    <a:gd name="connsiteX1" fmla="*/ 59585 w 256508"/>
                    <a:gd name="connsiteY1" fmla="*/ 36162 h 98976"/>
                    <a:gd name="connsiteX2" fmla="*/ 66619 w 256508"/>
                    <a:gd name="connsiteY2" fmla="*/ 30194 h 98976"/>
                    <a:gd name="connsiteX3" fmla="*/ 135991 w 256508"/>
                    <a:gd name="connsiteY3" fmla="*/ 9201 h 98976"/>
                    <a:gd name="connsiteX4" fmla="*/ 256508 w 256508"/>
                    <a:gd name="connsiteY4" fmla="*/ 79552 h 98976"/>
                    <a:gd name="connsiteX5" fmla="*/ 227017 w 256508"/>
                    <a:gd name="connsiteY5" fmla="*/ 95444 h 98976"/>
                    <a:gd name="connsiteX6" fmla="*/ 136654 w 256508"/>
                    <a:gd name="connsiteY6" fmla="*/ 42695 h 98976"/>
                    <a:gd name="connsiteX7" fmla="*/ 48447 w 256508"/>
                    <a:gd name="connsiteY7" fmla="*/ 98976 h 98976"/>
                    <a:gd name="connsiteX8" fmla="*/ 18350 w 256508"/>
                    <a:gd name="connsiteY8" fmla="*/ 84262 h 98976"/>
                    <a:gd name="connsiteX9" fmla="*/ 35599 w 256508"/>
                    <a:gd name="connsiteY9" fmla="*/ 58660 h 98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508" h="98976">
                      <a:moveTo>
                        <a:pt x="0" y="0"/>
                      </a:moveTo>
                      <a:lnTo>
                        <a:pt x="59585" y="36162"/>
                      </a:lnTo>
                      <a:lnTo>
                        <a:pt x="66619" y="30194"/>
                      </a:lnTo>
                      <a:cubicBezTo>
                        <a:pt x="87001" y="17189"/>
                        <a:pt x="110900" y="9697"/>
                        <a:pt x="135991" y="9201"/>
                      </a:cubicBezTo>
                      <a:cubicBezTo>
                        <a:pt x="186174" y="8208"/>
                        <a:pt x="232698" y="35366"/>
                        <a:pt x="256508" y="79552"/>
                      </a:cubicBezTo>
                      <a:lnTo>
                        <a:pt x="227017" y="95444"/>
                      </a:lnTo>
                      <a:cubicBezTo>
                        <a:pt x="209164" y="62314"/>
                        <a:pt x="174281" y="41951"/>
                        <a:pt x="136654" y="42695"/>
                      </a:cubicBezTo>
                      <a:cubicBezTo>
                        <a:pt x="99027" y="43439"/>
                        <a:pt x="64976" y="65165"/>
                        <a:pt x="48447" y="98976"/>
                      </a:cubicBezTo>
                      <a:lnTo>
                        <a:pt x="18350" y="84262"/>
                      </a:lnTo>
                      <a:lnTo>
                        <a:pt x="35599" y="5866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4" name="フリーフォーム: 図形 1143">
                  <a:extLst>
                    <a:ext uri="{FF2B5EF4-FFF2-40B4-BE49-F238E27FC236}">
                      <a16:creationId xmlns:a16="http://schemas.microsoft.com/office/drawing/2014/main" id="{320A1052-CF25-4078-B1C7-ACAF339B27FA}"/>
                    </a:ext>
                  </a:extLst>
                </p:cNvPr>
                <p:cNvSpPr/>
                <p:nvPr/>
              </p:nvSpPr>
              <p:spPr>
                <a:xfrm>
                  <a:off x="8041148" y="4794724"/>
                  <a:ext cx="256508" cy="98976"/>
                </a:xfrm>
                <a:custGeom>
                  <a:avLst/>
                  <a:gdLst>
                    <a:gd name="connsiteX0" fmla="*/ 0 w 256508"/>
                    <a:gd name="connsiteY0" fmla="*/ 0 h 98976"/>
                    <a:gd name="connsiteX1" fmla="*/ 59585 w 256508"/>
                    <a:gd name="connsiteY1" fmla="*/ 36162 h 98976"/>
                    <a:gd name="connsiteX2" fmla="*/ 66619 w 256508"/>
                    <a:gd name="connsiteY2" fmla="*/ 30194 h 98976"/>
                    <a:gd name="connsiteX3" fmla="*/ 135991 w 256508"/>
                    <a:gd name="connsiteY3" fmla="*/ 9201 h 98976"/>
                    <a:gd name="connsiteX4" fmla="*/ 256508 w 256508"/>
                    <a:gd name="connsiteY4" fmla="*/ 79552 h 98976"/>
                    <a:gd name="connsiteX5" fmla="*/ 227017 w 256508"/>
                    <a:gd name="connsiteY5" fmla="*/ 95444 h 98976"/>
                    <a:gd name="connsiteX6" fmla="*/ 136654 w 256508"/>
                    <a:gd name="connsiteY6" fmla="*/ 42695 h 98976"/>
                    <a:gd name="connsiteX7" fmla="*/ 48447 w 256508"/>
                    <a:gd name="connsiteY7" fmla="*/ 98976 h 98976"/>
                    <a:gd name="connsiteX8" fmla="*/ 18350 w 256508"/>
                    <a:gd name="connsiteY8" fmla="*/ 84262 h 98976"/>
                    <a:gd name="connsiteX9" fmla="*/ 35599 w 256508"/>
                    <a:gd name="connsiteY9" fmla="*/ 58660 h 98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508" h="98976">
                      <a:moveTo>
                        <a:pt x="0" y="0"/>
                      </a:moveTo>
                      <a:lnTo>
                        <a:pt x="59585" y="36162"/>
                      </a:lnTo>
                      <a:lnTo>
                        <a:pt x="66619" y="30194"/>
                      </a:lnTo>
                      <a:cubicBezTo>
                        <a:pt x="87001" y="17189"/>
                        <a:pt x="110900" y="9697"/>
                        <a:pt x="135991" y="9201"/>
                      </a:cubicBezTo>
                      <a:cubicBezTo>
                        <a:pt x="186174" y="8208"/>
                        <a:pt x="232698" y="35366"/>
                        <a:pt x="256508" y="79552"/>
                      </a:cubicBezTo>
                      <a:lnTo>
                        <a:pt x="227017" y="95444"/>
                      </a:lnTo>
                      <a:cubicBezTo>
                        <a:pt x="209164" y="62314"/>
                        <a:pt x="174281" y="41951"/>
                        <a:pt x="136654" y="42695"/>
                      </a:cubicBezTo>
                      <a:cubicBezTo>
                        <a:pt x="99027" y="43439"/>
                        <a:pt x="64976" y="65165"/>
                        <a:pt x="48447" y="98976"/>
                      </a:cubicBezTo>
                      <a:lnTo>
                        <a:pt x="18350" y="84262"/>
                      </a:lnTo>
                      <a:lnTo>
                        <a:pt x="35599" y="5866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31" name="グループ化 1130">
                <a:extLst>
                  <a:ext uri="{FF2B5EF4-FFF2-40B4-BE49-F238E27FC236}">
                    <a16:creationId xmlns:a16="http://schemas.microsoft.com/office/drawing/2014/main" id="{ABE29CB5-6EC6-433A-9765-9259F3932C15}"/>
                  </a:ext>
                </a:extLst>
              </p:cNvPr>
              <p:cNvGrpSpPr/>
              <p:nvPr/>
            </p:nvGrpSpPr>
            <p:grpSpPr>
              <a:xfrm>
                <a:off x="7453233" y="6398845"/>
                <a:ext cx="916860" cy="390005"/>
                <a:chOff x="1562021" y="3512395"/>
                <a:chExt cx="916860" cy="390005"/>
              </a:xfrm>
            </p:grpSpPr>
            <p:sp>
              <p:nvSpPr>
                <p:cNvPr id="1134" name="台形 28">
                  <a:extLst>
                    <a:ext uri="{FF2B5EF4-FFF2-40B4-BE49-F238E27FC236}">
                      <a16:creationId xmlns:a16="http://schemas.microsoft.com/office/drawing/2014/main" id="{46A93DA4-0B2F-4CF5-9B72-C89679A6FC28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5" name="四角形: 角を丸くする 1134">
                  <a:extLst>
                    <a:ext uri="{FF2B5EF4-FFF2-40B4-BE49-F238E27FC236}">
                      <a16:creationId xmlns:a16="http://schemas.microsoft.com/office/drawing/2014/main" id="{BD479C98-40CD-4330-9077-33525DEE828F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71009" cy="45719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6" name="四角形: 角を丸くする 1135">
                  <a:extLst>
                    <a:ext uri="{FF2B5EF4-FFF2-40B4-BE49-F238E27FC236}">
                      <a16:creationId xmlns:a16="http://schemas.microsoft.com/office/drawing/2014/main" id="{FB3CA3D8-EF20-488C-BDDC-19EC93AB78D4}"/>
                    </a:ext>
                  </a:extLst>
                </p:cNvPr>
                <p:cNvSpPr/>
                <p:nvPr/>
              </p:nvSpPr>
              <p:spPr>
                <a:xfrm>
                  <a:off x="2386952" y="3512395"/>
                  <a:ext cx="71009" cy="45719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EA4F8FD9-2260-4BB9-B8E0-4AA3ACD9CB1E}"/>
                  </a:ext>
                </a:extLst>
              </p:cNvPr>
              <p:cNvSpPr/>
              <p:nvPr/>
            </p:nvSpPr>
            <p:spPr>
              <a:xfrm rot="1828534">
                <a:off x="7796896" y="6422971"/>
                <a:ext cx="357332" cy="409840"/>
              </a:xfrm>
              <a:custGeom>
                <a:avLst/>
                <a:gdLst>
                  <a:gd name="connsiteX0" fmla="*/ 287210 w 500610"/>
                  <a:gd name="connsiteY0" fmla="*/ 574171 h 574171"/>
                  <a:gd name="connsiteX1" fmla="*/ 253647 w 500610"/>
                  <a:gd name="connsiteY1" fmla="*/ 540608 h 574171"/>
                  <a:gd name="connsiteX2" fmla="*/ 253647 w 500610"/>
                  <a:gd name="connsiteY2" fmla="*/ 312640 h 574171"/>
                  <a:gd name="connsiteX3" fmla="*/ 230347 w 500610"/>
                  <a:gd name="connsiteY3" fmla="*/ 312640 h 574171"/>
                  <a:gd name="connsiteX4" fmla="*/ 216379 w 500610"/>
                  <a:gd name="connsiteY4" fmla="*/ 516398 h 574171"/>
                  <a:gd name="connsiteX5" fmla="*/ 180599 w 500610"/>
                  <a:gd name="connsiteY5" fmla="*/ 547587 h 574171"/>
                  <a:gd name="connsiteX6" fmla="*/ 149410 w 500610"/>
                  <a:gd name="connsiteY6" fmla="*/ 511807 h 574171"/>
                  <a:gd name="connsiteX7" fmla="*/ 163627 w 500610"/>
                  <a:gd name="connsiteY7" fmla="*/ 304418 h 574171"/>
                  <a:gd name="connsiteX8" fmla="*/ 159514 w 500610"/>
                  <a:gd name="connsiteY8" fmla="*/ 273560 h 574171"/>
                  <a:gd name="connsiteX9" fmla="*/ 143253 w 500610"/>
                  <a:gd name="connsiteY9" fmla="*/ 219336 h 574171"/>
                  <a:gd name="connsiteX10" fmla="*/ 70370 w 500610"/>
                  <a:gd name="connsiteY10" fmla="*/ 285470 h 574171"/>
                  <a:gd name="connsiteX11" fmla="*/ 10919 w 500610"/>
                  <a:gd name="connsiteY11" fmla="*/ 282584 h 574171"/>
                  <a:gd name="connsiteX12" fmla="*/ 13805 w 500610"/>
                  <a:gd name="connsiteY12" fmla="*/ 223132 h 574171"/>
                  <a:gd name="connsiteX13" fmla="*/ 141244 w 500610"/>
                  <a:gd name="connsiteY13" fmla="*/ 107494 h 574171"/>
                  <a:gd name="connsiteX14" fmla="*/ 143670 w 500610"/>
                  <a:gd name="connsiteY14" fmla="*/ 95473 h 574171"/>
                  <a:gd name="connsiteX15" fmla="*/ 287706 w 500610"/>
                  <a:gd name="connsiteY15" fmla="*/ 0 h 574171"/>
                  <a:gd name="connsiteX16" fmla="*/ 294153 w 500610"/>
                  <a:gd name="connsiteY16" fmla="*/ 0 h 574171"/>
                  <a:gd name="connsiteX17" fmla="*/ 450473 w 500610"/>
                  <a:gd name="connsiteY17" fmla="*/ 156320 h 574171"/>
                  <a:gd name="connsiteX18" fmla="*/ 450473 w 500610"/>
                  <a:gd name="connsiteY18" fmla="*/ 207881 h 574171"/>
                  <a:gd name="connsiteX19" fmla="*/ 499946 w 500610"/>
                  <a:gd name="connsiteY19" fmla="*/ 416457 h 574171"/>
                  <a:gd name="connsiteX20" fmla="*/ 481819 w 500610"/>
                  <a:gd name="connsiteY20" fmla="*/ 445857 h 574171"/>
                  <a:gd name="connsiteX21" fmla="*/ 452418 w 500610"/>
                  <a:gd name="connsiteY21" fmla="*/ 427730 h 574171"/>
                  <a:gd name="connsiteX22" fmla="*/ 425120 w 500610"/>
                  <a:gd name="connsiteY22" fmla="*/ 312640 h 574171"/>
                  <a:gd name="connsiteX23" fmla="*/ 406498 w 500610"/>
                  <a:gd name="connsiteY23" fmla="*/ 312640 h 574171"/>
                  <a:gd name="connsiteX24" fmla="*/ 406498 w 500610"/>
                  <a:gd name="connsiteY24" fmla="*/ 500127 h 574171"/>
                  <a:gd name="connsiteX25" fmla="*/ 372935 w 500610"/>
                  <a:gd name="connsiteY25" fmla="*/ 533690 h 574171"/>
                  <a:gd name="connsiteX26" fmla="*/ 339372 w 500610"/>
                  <a:gd name="connsiteY26" fmla="*/ 500127 h 574171"/>
                  <a:gd name="connsiteX27" fmla="*/ 339372 w 500610"/>
                  <a:gd name="connsiteY27" fmla="*/ 312640 h 574171"/>
                  <a:gd name="connsiteX28" fmla="*/ 320773 w 500610"/>
                  <a:gd name="connsiteY28" fmla="*/ 312640 h 574171"/>
                  <a:gd name="connsiteX29" fmla="*/ 320773 w 500610"/>
                  <a:gd name="connsiteY29" fmla="*/ 540608 h 574171"/>
                  <a:gd name="connsiteX30" fmla="*/ 287210 w 500610"/>
                  <a:gd name="connsiteY30" fmla="*/ 574171 h 574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610" h="574171">
                    <a:moveTo>
                      <a:pt x="287210" y="574171"/>
                    </a:moveTo>
                    <a:cubicBezTo>
                      <a:pt x="268674" y="574171"/>
                      <a:pt x="253647" y="559144"/>
                      <a:pt x="253647" y="540608"/>
                    </a:cubicBezTo>
                    <a:lnTo>
                      <a:pt x="253647" y="312640"/>
                    </a:lnTo>
                    <a:lnTo>
                      <a:pt x="230347" y="312640"/>
                    </a:lnTo>
                    <a:lnTo>
                      <a:pt x="216379" y="516398"/>
                    </a:lnTo>
                    <a:cubicBezTo>
                      <a:pt x="215112" y="534891"/>
                      <a:pt x="199092" y="548855"/>
                      <a:pt x="180599" y="547587"/>
                    </a:cubicBezTo>
                    <a:cubicBezTo>
                      <a:pt x="162107" y="546319"/>
                      <a:pt x="148143" y="530300"/>
                      <a:pt x="149410" y="511807"/>
                    </a:cubicBezTo>
                    <a:lnTo>
                      <a:pt x="163627" y="304418"/>
                    </a:lnTo>
                    <a:lnTo>
                      <a:pt x="159514" y="273560"/>
                    </a:lnTo>
                    <a:lnTo>
                      <a:pt x="143253" y="219336"/>
                    </a:lnTo>
                    <a:lnTo>
                      <a:pt x="70370" y="285470"/>
                    </a:lnTo>
                    <a:cubicBezTo>
                      <a:pt x="53156" y="301090"/>
                      <a:pt x="26539" y="299798"/>
                      <a:pt x="10919" y="282584"/>
                    </a:cubicBezTo>
                    <a:cubicBezTo>
                      <a:pt x="-4701" y="265369"/>
                      <a:pt x="-3409" y="238753"/>
                      <a:pt x="13805" y="223132"/>
                    </a:cubicBezTo>
                    <a:lnTo>
                      <a:pt x="141244" y="107494"/>
                    </a:lnTo>
                    <a:lnTo>
                      <a:pt x="143670" y="95473"/>
                    </a:lnTo>
                    <a:cubicBezTo>
                      <a:pt x="167401" y="39368"/>
                      <a:pt x="222956" y="0"/>
                      <a:pt x="287706" y="0"/>
                    </a:cubicBezTo>
                    <a:lnTo>
                      <a:pt x="294153" y="0"/>
                    </a:lnTo>
                    <a:cubicBezTo>
                      <a:pt x="380486" y="0"/>
                      <a:pt x="450473" y="69987"/>
                      <a:pt x="450473" y="156320"/>
                    </a:cubicBezTo>
                    <a:lnTo>
                      <a:pt x="450473" y="207881"/>
                    </a:lnTo>
                    <a:lnTo>
                      <a:pt x="499946" y="416457"/>
                    </a:lnTo>
                    <a:cubicBezTo>
                      <a:pt x="503059" y="429581"/>
                      <a:pt x="494942" y="442744"/>
                      <a:pt x="481819" y="445857"/>
                    </a:cubicBezTo>
                    <a:cubicBezTo>
                      <a:pt x="468695" y="448970"/>
                      <a:pt x="455531" y="440854"/>
                      <a:pt x="452418" y="427730"/>
                    </a:cubicBezTo>
                    <a:lnTo>
                      <a:pt x="425120" y="312640"/>
                    </a:lnTo>
                    <a:lnTo>
                      <a:pt x="406498" y="312640"/>
                    </a:lnTo>
                    <a:lnTo>
                      <a:pt x="406498" y="500127"/>
                    </a:lnTo>
                    <a:cubicBezTo>
                      <a:pt x="406498" y="518663"/>
                      <a:pt x="391471" y="533690"/>
                      <a:pt x="372935" y="533690"/>
                    </a:cubicBezTo>
                    <a:cubicBezTo>
                      <a:pt x="354399" y="533690"/>
                      <a:pt x="339372" y="518663"/>
                      <a:pt x="339372" y="500127"/>
                    </a:cubicBezTo>
                    <a:lnTo>
                      <a:pt x="339372" y="312640"/>
                    </a:lnTo>
                    <a:lnTo>
                      <a:pt x="320773" y="312640"/>
                    </a:lnTo>
                    <a:lnTo>
                      <a:pt x="320773" y="540608"/>
                    </a:lnTo>
                    <a:cubicBezTo>
                      <a:pt x="320773" y="559144"/>
                      <a:pt x="305746" y="574171"/>
                      <a:pt x="287210" y="57417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3" name="四角形: 上の 2 つの角を丸める 930">
                <a:extLst>
                  <a:ext uri="{FF2B5EF4-FFF2-40B4-BE49-F238E27FC236}">
                    <a16:creationId xmlns:a16="http://schemas.microsoft.com/office/drawing/2014/main" id="{B9364EE6-DB1B-4AE4-BB08-B1546B9DC3E8}"/>
                  </a:ext>
                </a:extLst>
              </p:cNvPr>
              <p:cNvSpPr/>
              <p:nvPr/>
            </p:nvSpPr>
            <p:spPr>
              <a:xfrm rot="2686230">
                <a:off x="8172897" y="6107041"/>
                <a:ext cx="187452" cy="471973"/>
              </a:xfrm>
              <a:custGeom>
                <a:avLst/>
                <a:gdLst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8" fmla="*/ 93726 w 187452"/>
                  <a:gd name="connsiteY8" fmla="*/ 0 h 570730"/>
                  <a:gd name="connsiteX0" fmla="*/ 145892 w 239618"/>
                  <a:gd name="connsiteY0" fmla="*/ 83703 h 654433"/>
                  <a:gd name="connsiteX1" fmla="*/ 145892 w 239618"/>
                  <a:gd name="connsiteY1" fmla="*/ 83703 h 654433"/>
                  <a:gd name="connsiteX2" fmla="*/ 239618 w 239618"/>
                  <a:gd name="connsiteY2" fmla="*/ 177429 h 654433"/>
                  <a:gd name="connsiteX3" fmla="*/ 239618 w 239618"/>
                  <a:gd name="connsiteY3" fmla="*/ 654433 h 654433"/>
                  <a:gd name="connsiteX4" fmla="*/ 239618 w 239618"/>
                  <a:gd name="connsiteY4" fmla="*/ 654433 h 654433"/>
                  <a:gd name="connsiteX5" fmla="*/ 52166 w 239618"/>
                  <a:gd name="connsiteY5" fmla="*/ 654433 h 654433"/>
                  <a:gd name="connsiteX6" fmla="*/ 52166 w 239618"/>
                  <a:gd name="connsiteY6" fmla="*/ 654433 h 654433"/>
                  <a:gd name="connsiteX7" fmla="*/ 52166 w 239618"/>
                  <a:gd name="connsiteY7" fmla="*/ 177429 h 654433"/>
                  <a:gd name="connsiteX8" fmla="*/ 2284 w 239618"/>
                  <a:gd name="connsiteY8" fmla="*/ 1632 h 654433"/>
                  <a:gd name="connsiteX9" fmla="*/ 145892 w 239618"/>
                  <a:gd name="connsiteY9" fmla="*/ 83703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9" fmla="*/ 91440 w 237334"/>
                  <a:gd name="connsiteY9" fmla="*/ 93072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1436 w 187452"/>
                  <a:gd name="connsiteY7" fmla="*/ 156032 h 570730"/>
                  <a:gd name="connsiteX0" fmla="*/ 93726 w 187452"/>
                  <a:gd name="connsiteY0" fmla="*/ 10102 h 580832"/>
                  <a:gd name="connsiteX1" fmla="*/ 93766 w 187452"/>
                  <a:gd name="connsiteY1" fmla="*/ 0 h 580832"/>
                  <a:gd name="connsiteX2" fmla="*/ 187452 w 187452"/>
                  <a:gd name="connsiteY2" fmla="*/ 103828 h 580832"/>
                  <a:gd name="connsiteX3" fmla="*/ 187452 w 187452"/>
                  <a:gd name="connsiteY3" fmla="*/ 580832 h 580832"/>
                  <a:gd name="connsiteX4" fmla="*/ 187452 w 187452"/>
                  <a:gd name="connsiteY4" fmla="*/ 580832 h 580832"/>
                  <a:gd name="connsiteX5" fmla="*/ 0 w 187452"/>
                  <a:gd name="connsiteY5" fmla="*/ 580832 h 580832"/>
                  <a:gd name="connsiteX6" fmla="*/ 0 w 187452"/>
                  <a:gd name="connsiteY6" fmla="*/ 580832 h 580832"/>
                  <a:gd name="connsiteX7" fmla="*/ 1436 w 187452"/>
                  <a:gd name="connsiteY7" fmla="*/ 166134 h 580832"/>
                  <a:gd name="connsiteX0" fmla="*/ 93726 w 187452"/>
                  <a:gd name="connsiteY0" fmla="*/ 0 h 570730"/>
                  <a:gd name="connsiteX1" fmla="*/ 187452 w 187452"/>
                  <a:gd name="connsiteY1" fmla="*/ 93726 h 570730"/>
                  <a:gd name="connsiteX2" fmla="*/ 187452 w 187452"/>
                  <a:gd name="connsiteY2" fmla="*/ 570730 h 570730"/>
                  <a:gd name="connsiteX3" fmla="*/ 187452 w 187452"/>
                  <a:gd name="connsiteY3" fmla="*/ 570730 h 570730"/>
                  <a:gd name="connsiteX4" fmla="*/ 0 w 187452"/>
                  <a:gd name="connsiteY4" fmla="*/ 570730 h 570730"/>
                  <a:gd name="connsiteX5" fmla="*/ 0 w 187452"/>
                  <a:gd name="connsiteY5" fmla="*/ 570730 h 570730"/>
                  <a:gd name="connsiteX6" fmla="*/ 1436 w 187452"/>
                  <a:gd name="connsiteY6" fmla="*/ 156032 h 570730"/>
                  <a:gd name="connsiteX0" fmla="*/ 92104 w 187452"/>
                  <a:gd name="connsiteY0" fmla="*/ 0 h 585890"/>
                  <a:gd name="connsiteX1" fmla="*/ 187452 w 187452"/>
                  <a:gd name="connsiteY1" fmla="*/ 108886 h 585890"/>
                  <a:gd name="connsiteX2" fmla="*/ 187452 w 187452"/>
                  <a:gd name="connsiteY2" fmla="*/ 585890 h 585890"/>
                  <a:gd name="connsiteX3" fmla="*/ 187452 w 187452"/>
                  <a:gd name="connsiteY3" fmla="*/ 585890 h 585890"/>
                  <a:gd name="connsiteX4" fmla="*/ 0 w 187452"/>
                  <a:gd name="connsiteY4" fmla="*/ 585890 h 585890"/>
                  <a:gd name="connsiteX5" fmla="*/ 0 w 187452"/>
                  <a:gd name="connsiteY5" fmla="*/ 585890 h 585890"/>
                  <a:gd name="connsiteX6" fmla="*/ 1436 w 187452"/>
                  <a:gd name="connsiteY6" fmla="*/ 171192 h 58589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187452 w 187452"/>
                  <a:gd name="connsiteY0" fmla="*/ 0 h 477004"/>
                  <a:gd name="connsiteX1" fmla="*/ 187452 w 187452"/>
                  <a:gd name="connsiteY1" fmla="*/ 477004 h 477004"/>
                  <a:gd name="connsiteX2" fmla="*/ 187452 w 187452"/>
                  <a:gd name="connsiteY2" fmla="*/ 477004 h 477004"/>
                  <a:gd name="connsiteX3" fmla="*/ 0 w 187452"/>
                  <a:gd name="connsiteY3" fmla="*/ 477004 h 477004"/>
                  <a:gd name="connsiteX4" fmla="*/ 0 w 187452"/>
                  <a:gd name="connsiteY4" fmla="*/ 477004 h 477004"/>
                  <a:gd name="connsiteX5" fmla="*/ 1436 w 187452"/>
                  <a:gd name="connsiteY5" fmla="*/ 62306 h 477004"/>
                  <a:gd name="connsiteX0" fmla="*/ 182380 w 187452"/>
                  <a:gd name="connsiteY0" fmla="*/ 0 h 471973"/>
                  <a:gd name="connsiteX1" fmla="*/ 187452 w 187452"/>
                  <a:gd name="connsiteY1" fmla="*/ 471973 h 471973"/>
                  <a:gd name="connsiteX2" fmla="*/ 187452 w 187452"/>
                  <a:gd name="connsiteY2" fmla="*/ 471973 h 471973"/>
                  <a:gd name="connsiteX3" fmla="*/ 0 w 187452"/>
                  <a:gd name="connsiteY3" fmla="*/ 471973 h 471973"/>
                  <a:gd name="connsiteX4" fmla="*/ 0 w 187452"/>
                  <a:gd name="connsiteY4" fmla="*/ 471973 h 471973"/>
                  <a:gd name="connsiteX5" fmla="*/ 1436 w 187452"/>
                  <a:gd name="connsiteY5" fmla="*/ 57275 h 471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452" h="471973">
                    <a:moveTo>
                      <a:pt x="182380" y="0"/>
                    </a:moveTo>
                    <a:cubicBezTo>
                      <a:pt x="184071" y="157324"/>
                      <a:pt x="185761" y="314649"/>
                      <a:pt x="187452" y="471973"/>
                    </a:cubicBezTo>
                    <a:lnTo>
                      <a:pt x="187452" y="471973"/>
                    </a:lnTo>
                    <a:lnTo>
                      <a:pt x="0" y="471973"/>
                    </a:lnTo>
                    <a:lnTo>
                      <a:pt x="0" y="471973"/>
                    </a:lnTo>
                    <a:cubicBezTo>
                      <a:pt x="479" y="333740"/>
                      <a:pt x="957" y="195508"/>
                      <a:pt x="1436" y="57275"/>
                    </a:cubicBezTo>
                  </a:path>
                </a:pathLst>
              </a:custGeom>
              <a:pattFill prst="lgGrid">
                <a:fgClr>
                  <a:schemeClr val="accent4">
                    <a:lumMod val="20000"/>
                    <a:lumOff val="8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99" name="グループ化 1298">
              <a:extLst>
                <a:ext uri="{FF2B5EF4-FFF2-40B4-BE49-F238E27FC236}">
                  <a16:creationId xmlns:a16="http://schemas.microsoft.com/office/drawing/2014/main" id="{809A476C-C601-4A35-B1E9-FC585C20C86B}"/>
                </a:ext>
              </a:extLst>
            </p:cNvPr>
            <p:cNvGrpSpPr/>
            <p:nvPr/>
          </p:nvGrpSpPr>
          <p:grpSpPr>
            <a:xfrm>
              <a:off x="6550896" y="4798395"/>
              <a:ext cx="2691442" cy="1637420"/>
              <a:chOff x="-2693688" y="4798395"/>
              <a:chExt cx="2691442" cy="1637420"/>
            </a:xfrm>
          </p:grpSpPr>
          <p:sp>
            <p:nvSpPr>
              <p:cNvPr id="1300" name="四角形: 上の 2 つの角を丸める 1299">
                <a:extLst>
                  <a:ext uri="{FF2B5EF4-FFF2-40B4-BE49-F238E27FC236}">
                    <a16:creationId xmlns:a16="http://schemas.microsoft.com/office/drawing/2014/main" id="{D8A837CE-A6F0-4961-9968-9031A5CE8CD4}"/>
                  </a:ext>
                </a:extLst>
              </p:cNvPr>
              <p:cNvSpPr/>
              <p:nvPr/>
            </p:nvSpPr>
            <p:spPr>
              <a:xfrm>
                <a:off x="-1571222" y="5506270"/>
                <a:ext cx="133082" cy="68094"/>
              </a:xfrm>
              <a:prstGeom prst="round2SameRect">
                <a:avLst>
                  <a:gd name="adj1" fmla="val 48139"/>
                  <a:gd name="adj2" fmla="val 31473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01" name="グループ化 1300">
                <a:extLst>
                  <a:ext uri="{FF2B5EF4-FFF2-40B4-BE49-F238E27FC236}">
                    <a16:creationId xmlns:a16="http://schemas.microsoft.com/office/drawing/2014/main" id="{3075BC32-A9B7-4DC9-9316-8255D269C2E9}"/>
                  </a:ext>
                </a:extLst>
              </p:cNvPr>
              <p:cNvGrpSpPr/>
              <p:nvPr/>
            </p:nvGrpSpPr>
            <p:grpSpPr>
              <a:xfrm>
                <a:off x="-2693688" y="5612113"/>
                <a:ext cx="2691442" cy="823702"/>
                <a:chOff x="-2234242" y="5623427"/>
                <a:chExt cx="2691442" cy="823702"/>
              </a:xfrm>
            </p:grpSpPr>
            <p:sp>
              <p:nvSpPr>
                <p:cNvPr id="1323" name="正方形/長方形 2">
                  <a:extLst>
                    <a:ext uri="{FF2B5EF4-FFF2-40B4-BE49-F238E27FC236}">
                      <a16:creationId xmlns:a16="http://schemas.microsoft.com/office/drawing/2014/main" id="{137AF8E9-05AE-4AC0-8F32-419320CB6CD6}"/>
                    </a:ext>
                  </a:extLst>
                </p:cNvPr>
                <p:cNvSpPr/>
                <p:nvPr/>
              </p:nvSpPr>
              <p:spPr>
                <a:xfrm>
                  <a:off x="-2145102" y="566655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4" name="正方形/長方形 1323">
                  <a:extLst>
                    <a:ext uri="{FF2B5EF4-FFF2-40B4-BE49-F238E27FC236}">
                      <a16:creationId xmlns:a16="http://schemas.microsoft.com/office/drawing/2014/main" id="{C565F7C0-828E-42AA-8743-918C07875B9D}"/>
                    </a:ext>
                  </a:extLst>
                </p:cNvPr>
                <p:cNvSpPr/>
                <p:nvPr/>
              </p:nvSpPr>
              <p:spPr>
                <a:xfrm>
                  <a:off x="-2145102" y="566961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5" name="四角形: 上の 2 つの角を丸める 1324">
                  <a:extLst>
                    <a:ext uri="{FF2B5EF4-FFF2-40B4-BE49-F238E27FC236}">
                      <a16:creationId xmlns:a16="http://schemas.microsoft.com/office/drawing/2014/main" id="{BB58FB77-386C-4E6B-B9F0-5DA80E9CE5FB}"/>
                    </a:ext>
                  </a:extLst>
                </p:cNvPr>
                <p:cNvSpPr/>
                <p:nvPr/>
              </p:nvSpPr>
              <p:spPr>
                <a:xfrm>
                  <a:off x="-2234242" y="562342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02" name="正方形/長方形 1301">
                <a:extLst>
                  <a:ext uri="{FF2B5EF4-FFF2-40B4-BE49-F238E27FC236}">
                    <a16:creationId xmlns:a16="http://schemas.microsoft.com/office/drawing/2014/main" id="{AAB3515A-F882-42D7-99A2-DF605C76E7D3}"/>
                  </a:ext>
                </a:extLst>
              </p:cNvPr>
              <p:cNvSpPr/>
              <p:nvPr/>
            </p:nvSpPr>
            <p:spPr>
              <a:xfrm>
                <a:off x="-2494180" y="5443174"/>
                <a:ext cx="868479" cy="16893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03" name="正方形/長方形 1302">
                <a:extLst>
                  <a:ext uri="{FF2B5EF4-FFF2-40B4-BE49-F238E27FC236}">
                    <a16:creationId xmlns:a16="http://schemas.microsoft.com/office/drawing/2014/main" id="{A774A190-EF75-4C49-8C96-7B58E3294A00}"/>
                  </a:ext>
                </a:extLst>
              </p:cNvPr>
              <p:cNvSpPr/>
              <p:nvPr/>
            </p:nvSpPr>
            <p:spPr>
              <a:xfrm>
                <a:off x="-2494180" y="5030872"/>
                <a:ext cx="868479" cy="40979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04" name="グループ化 1303">
                <a:extLst>
                  <a:ext uri="{FF2B5EF4-FFF2-40B4-BE49-F238E27FC236}">
                    <a16:creationId xmlns:a16="http://schemas.microsoft.com/office/drawing/2014/main" id="{893E9053-6FCB-471C-9E6E-9462D72C28A7}"/>
                  </a:ext>
                </a:extLst>
              </p:cNvPr>
              <p:cNvGrpSpPr/>
              <p:nvPr/>
            </p:nvGrpSpPr>
            <p:grpSpPr>
              <a:xfrm>
                <a:off x="-2006553" y="4798395"/>
                <a:ext cx="447071" cy="331809"/>
                <a:chOff x="-1597903" y="4785142"/>
                <a:chExt cx="541807" cy="402121"/>
              </a:xfrm>
            </p:grpSpPr>
            <p:sp>
              <p:nvSpPr>
                <p:cNvPr id="1307" name="四角形: 角を丸くする 1306">
                  <a:extLst>
                    <a:ext uri="{FF2B5EF4-FFF2-40B4-BE49-F238E27FC236}">
                      <a16:creationId xmlns:a16="http://schemas.microsoft.com/office/drawing/2014/main" id="{F3AF054D-5C40-4B1B-BA83-4E1D9123F584}"/>
                    </a:ext>
                  </a:extLst>
                </p:cNvPr>
                <p:cNvSpPr/>
                <p:nvPr/>
              </p:nvSpPr>
              <p:spPr>
                <a:xfrm>
                  <a:off x="-1597903" y="4785142"/>
                  <a:ext cx="541807" cy="402121"/>
                </a:xfrm>
                <a:prstGeom prst="roundRect">
                  <a:avLst>
                    <a:gd name="adj" fmla="val 7363"/>
                  </a:avLst>
                </a:prstGeom>
                <a:solidFill>
                  <a:srgbClr val="FFFF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2" name="四角形: 角を丸くする 1321">
                  <a:extLst>
                    <a:ext uri="{FF2B5EF4-FFF2-40B4-BE49-F238E27FC236}">
                      <a16:creationId xmlns:a16="http://schemas.microsoft.com/office/drawing/2014/main" id="{7CFF62C3-23E3-48F3-A54E-827183407B7F}"/>
                    </a:ext>
                  </a:extLst>
                </p:cNvPr>
                <p:cNvSpPr/>
                <p:nvPr/>
              </p:nvSpPr>
              <p:spPr>
                <a:xfrm>
                  <a:off x="-1557508" y="4815918"/>
                  <a:ext cx="458876" cy="340570"/>
                </a:xfrm>
                <a:prstGeom prst="roundRect">
                  <a:avLst>
                    <a:gd name="adj" fmla="val 2469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05" name="四角形: 上の 2 つの角を丸める 1304">
                <a:extLst>
                  <a:ext uri="{FF2B5EF4-FFF2-40B4-BE49-F238E27FC236}">
                    <a16:creationId xmlns:a16="http://schemas.microsoft.com/office/drawing/2014/main" id="{82497929-A3B4-4DFD-B190-52243EC5D067}"/>
                  </a:ext>
                </a:extLst>
              </p:cNvPr>
              <p:cNvSpPr/>
              <p:nvPr/>
            </p:nvSpPr>
            <p:spPr>
              <a:xfrm>
                <a:off x="-2493363" y="4874675"/>
                <a:ext cx="361555" cy="153688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06" name="四角形: 上の 2 つの角を丸める 1305">
                <a:extLst>
                  <a:ext uri="{FF2B5EF4-FFF2-40B4-BE49-F238E27FC236}">
                    <a16:creationId xmlns:a16="http://schemas.microsoft.com/office/drawing/2014/main" id="{04791CB0-B808-4545-ADC8-A01ED669E2F8}"/>
                  </a:ext>
                </a:extLst>
              </p:cNvPr>
              <p:cNvSpPr/>
              <p:nvPr/>
            </p:nvSpPr>
            <p:spPr>
              <a:xfrm>
                <a:off x="-1603787" y="5544370"/>
                <a:ext cx="198212" cy="68094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78155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064AAC3-0C04-4B57-A916-E94A2514DA2F}"/>
              </a:ext>
            </a:extLst>
          </p:cNvPr>
          <p:cNvGrpSpPr/>
          <p:nvPr/>
        </p:nvGrpSpPr>
        <p:grpSpPr>
          <a:xfrm>
            <a:off x="647383" y="908761"/>
            <a:ext cx="2691442" cy="2618754"/>
            <a:chOff x="647383" y="908761"/>
            <a:chExt cx="2691442" cy="2618754"/>
          </a:xfrm>
        </p:grpSpPr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399DCBD5-F3C8-43C1-9138-AABB5A6943E4}"/>
                </a:ext>
              </a:extLst>
            </p:cNvPr>
            <p:cNvGrpSpPr/>
            <p:nvPr/>
          </p:nvGrpSpPr>
          <p:grpSpPr>
            <a:xfrm>
              <a:off x="1739312" y="908761"/>
              <a:ext cx="1012801" cy="1832527"/>
              <a:chOff x="1274578" y="1211272"/>
              <a:chExt cx="1477535" cy="2673401"/>
            </a:xfrm>
          </p:grpSpPr>
          <p:grpSp>
            <p:nvGrpSpPr>
              <p:cNvPr id="684" name="グループ化 683">
                <a:extLst>
                  <a:ext uri="{FF2B5EF4-FFF2-40B4-BE49-F238E27FC236}">
                    <a16:creationId xmlns:a16="http://schemas.microsoft.com/office/drawing/2014/main" id="{CA90176F-AD0B-4E7B-9ED1-BD9C791962D8}"/>
                  </a:ext>
                </a:extLst>
              </p:cNvPr>
              <p:cNvGrpSpPr/>
              <p:nvPr/>
            </p:nvGrpSpPr>
            <p:grpSpPr>
              <a:xfrm>
                <a:off x="1274578" y="1211272"/>
                <a:ext cx="1477535" cy="2331997"/>
                <a:chOff x="1274578" y="1211272"/>
                <a:chExt cx="1477535" cy="2331997"/>
              </a:xfrm>
            </p:grpSpPr>
            <p:grpSp>
              <p:nvGrpSpPr>
                <p:cNvPr id="689" name="グループ化 688">
                  <a:extLst>
                    <a:ext uri="{FF2B5EF4-FFF2-40B4-BE49-F238E27FC236}">
                      <a16:creationId xmlns:a16="http://schemas.microsoft.com/office/drawing/2014/main" id="{9C4A95F5-375E-418B-A633-1FBA751DB6C7}"/>
                    </a:ext>
                  </a:extLst>
                </p:cNvPr>
                <p:cNvGrpSpPr/>
                <p:nvPr/>
              </p:nvGrpSpPr>
              <p:grpSpPr>
                <a:xfrm>
                  <a:off x="1440974" y="1211272"/>
                  <a:ext cx="1193236" cy="2331997"/>
                  <a:chOff x="1440974" y="1211272"/>
                  <a:chExt cx="1193236" cy="2331997"/>
                </a:xfrm>
              </p:grpSpPr>
              <p:grpSp>
                <p:nvGrpSpPr>
                  <p:cNvPr id="721" name="グループ化 720">
                    <a:extLst>
                      <a:ext uri="{FF2B5EF4-FFF2-40B4-BE49-F238E27FC236}">
                        <a16:creationId xmlns:a16="http://schemas.microsoft.com/office/drawing/2014/main" id="{731BA81E-D501-4D2F-B2EB-0DEFDEA53E10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1552549" y="2274879"/>
                    <a:ext cx="296112" cy="296112"/>
                    <a:chOff x="6070600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757" name="涙形 756">
                      <a:extLst>
                        <a:ext uri="{FF2B5EF4-FFF2-40B4-BE49-F238E27FC236}">
                          <a16:creationId xmlns:a16="http://schemas.microsoft.com/office/drawing/2014/main" id="{8DE96070-EC3D-4C05-AB02-AC056A82EE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58" name="涙形 757">
                      <a:extLst>
                        <a:ext uri="{FF2B5EF4-FFF2-40B4-BE49-F238E27FC236}">
                          <a16:creationId xmlns:a16="http://schemas.microsoft.com/office/drawing/2014/main" id="{70163EE5-B1DB-40C5-A04A-DA0CCDE300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66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22" name="グループ化 721">
                    <a:extLst>
                      <a:ext uri="{FF2B5EF4-FFF2-40B4-BE49-F238E27FC236}">
                        <a16:creationId xmlns:a16="http://schemas.microsoft.com/office/drawing/2014/main" id="{13328CB5-3487-41F6-AA5B-FD5896F9B338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200646" y="2274879"/>
                    <a:ext cx="296112" cy="296112"/>
                    <a:chOff x="6070600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755" name="涙形 754">
                      <a:extLst>
                        <a:ext uri="{FF2B5EF4-FFF2-40B4-BE49-F238E27FC236}">
                          <a16:creationId xmlns:a16="http://schemas.microsoft.com/office/drawing/2014/main" id="{A8FAFEE9-D53C-4003-B066-6136BD661E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56" name="涙形 755">
                      <a:extLst>
                        <a:ext uri="{FF2B5EF4-FFF2-40B4-BE49-F238E27FC236}">
                          <a16:creationId xmlns:a16="http://schemas.microsoft.com/office/drawing/2014/main" id="{07E2775D-B1BB-4609-8F5E-5A4BEDB0B3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66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23" name="グループ化 722">
                    <a:extLst>
                      <a:ext uri="{FF2B5EF4-FFF2-40B4-BE49-F238E27FC236}">
                        <a16:creationId xmlns:a16="http://schemas.microsoft.com/office/drawing/2014/main" id="{BD2A1859-6855-4D39-98E5-7D105EBA1218}"/>
                      </a:ext>
                    </a:extLst>
                  </p:cNvPr>
                  <p:cNvGrpSpPr/>
                  <p:nvPr/>
                </p:nvGrpSpPr>
                <p:grpSpPr>
                  <a:xfrm>
                    <a:off x="1440974" y="1489774"/>
                    <a:ext cx="1193236" cy="656581"/>
                    <a:chOff x="4376033" y="1381139"/>
                    <a:chExt cx="1193236" cy="656581"/>
                  </a:xfrm>
                  <a:solidFill>
                    <a:srgbClr val="FFCC00"/>
                  </a:solidFill>
                </p:grpSpPr>
                <p:sp>
                  <p:nvSpPr>
                    <p:cNvPr id="753" name="四角形: 角を丸くする 752">
                      <a:extLst>
                        <a:ext uri="{FF2B5EF4-FFF2-40B4-BE49-F238E27FC236}">
                          <a16:creationId xmlns:a16="http://schemas.microsoft.com/office/drawing/2014/main" id="{978988A8-FC88-47C4-BBA9-60C03AB1A570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54" name="四角形: 角を丸くする 753">
                      <a:extLst>
                        <a:ext uri="{FF2B5EF4-FFF2-40B4-BE49-F238E27FC236}">
                          <a16:creationId xmlns:a16="http://schemas.microsoft.com/office/drawing/2014/main" id="{E7CE40AA-6E14-4ACD-9823-C45AFC50B407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24" name="片側の 2 つの角を丸めた四角形 144">
                    <a:extLst>
                      <a:ext uri="{FF2B5EF4-FFF2-40B4-BE49-F238E27FC236}">
                        <a16:creationId xmlns:a16="http://schemas.microsoft.com/office/drawing/2014/main" id="{E09B0060-8BE6-4E1D-A9FA-1C2529FD0D4B}"/>
                      </a:ext>
                    </a:extLst>
                  </p:cNvPr>
                  <p:cNvSpPr/>
                  <p:nvPr/>
                </p:nvSpPr>
                <p:spPr>
                  <a:xfrm>
                    <a:off x="1596883" y="2549525"/>
                    <a:ext cx="840158" cy="993744"/>
                  </a:xfrm>
                  <a:prstGeom prst="round2SameRect">
                    <a:avLst>
                      <a:gd name="adj1" fmla="val 39895"/>
                      <a:gd name="adj2" fmla="val 0"/>
                    </a:avLst>
                  </a:pr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5" name="フリーフォーム: 図形 724">
                    <a:extLst>
                      <a:ext uri="{FF2B5EF4-FFF2-40B4-BE49-F238E27FC236}">
                        <a16:creationId xmlns:a16="http://schemas.microsoft.com/office/drawing/2014/main" id="{A58ED796-1BA2-4A49-9654-08F86E3DD31C}"/>
                      </a:ext>
                    </a:extLst>
                  </p:cNvPr>
                  <p:cNvSpPr/>
                  <p:nvPr/>
                </p:nvSpPr>
                <p:spPr>
                  <a:xfrm>
                    <a:off x="1835248" y="2340367"/>
                    <a:ext cx="382718" cy="34437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6" name="台形 725">
                    <a:extLst>
                      <a:ext uri="{FF2B5EF4-FFF2-40B4-BE49-F238E27FC236}">
                        <a16:creationId xmlns:a16="http://schemas.microsoft.com/office/drawing/2014/main" id="{1D5D4AA4-9425-4E50-83B1-1F4E17950765}"/>
                      </a:ext>
                    </a:extLst>
                  </p:cNvPr>
                  <p:cNvSpPr/>
                  <p:nvPr/>
                </p:nvSpPr>
                <p:spPr>
                  <a:xfrm>
                    <a:off x="1729281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7" name="台形 726">
                    <a:extLst>
                      <a:ext uri="{FF2B5EF4-FFF2-40B4-BE49-F238E27FC236}">
                        <a16:creationId xmlns:a16="http://schemas.microsoft.com/office/drawing/2014/main" id="{86A61AB6-DE28-4C69-B369-E708A794A463}"/>
                      </a:ext>
                    </a:extLst>
                  </p:cNvPr>
                  <p:cNvSpPr/>
                  <p:nvPr/>
                </p:nvSpPr>
                <p:spPr>
                  <a:xfrm>
                    <a:off x="2212513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8" name="台形 727">
                    <a:extLst>
                      <a:ext uri="{FF2B5EF4-FFF2-40B4-BE49-F238E27FC236}">
                        <a16:creationId xmlns:a16="http://schemas.microsoft.com/office/drawing/2014/main" id="{7D1FDC3A-499D-4D64-99D9-B5329F2E4B71}"/>
                      </a:ext>
                    </a:extLst>
                  </p:cNvPr>
                  <p:cNvSpPr/>
                  <p:nvPr/>
                </p:nvSpPr>
                <p:spPr>
                  <a:xfrm>
                    <a:off x="1619843" y="2854448"/>
                    <a:ext cx="810054" cy="688821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9" name="フリーフォーム: 図形 728">
                    <a:extLst>
                      <a:ext uri="{FF2B5EF4-FFF2-40B4-BE49-F238E27FC236}">
                        <a16:creationId xmlns:a16="http://schemas.microsoft.com/office/drawing/2014/main" id="{DAF7524D-AD8A-4BA7-9105-25A6B8C24F37}"/>
                      </a:ext>
                    </a:extLst>
                  </p:cNvPr>
                  <p:cNvSpPr/>
                  <p:nvPr/>
                </p:nvSpPr>
                <p:spPr>
                  <a:xfrm>
                    <a:off x="1701273" y="2538038"/>
                    <a:ext cx="650667" cy="227586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0667" h="227586">
                        <a:moveTo>
                          <a:pt x="203612" y="1063"/>
                        </a:moveTo>
                        <a:cubicBezTo>
                          <a:pt x="215524" y="3119"/>
                          <a:pt x="226219" y="8104"/>
                          <a:pt x="232873" y="15528"/>
                        </a:cubicBezTo>
                        <a:lnTo>
                          <a:pt x="325334" y="118706"/>
                        </a:lnTo>
                        <a:lnTo>
                          <a:pt x="417794" y="15529"/>
                        </a:lnTo>
                        <a:cubicBezTo>
                          <a:pt x="424448" y="8105"/>
                          <a:pt x="435143" y="3120"/>
                          <a:pt x="447056" y="1064"/>
                        </a:cubicBezTo>
                        <a:cubicBezTo>
                          <a:pt x="458970" y="-993"/>
                          <a:pt x="472100" y="-121"/>
                          <a:pt x="483624" y="4166"/>
                        </a:cubicBezTo>
                        <a:lnTo>
                          <a:pt x="650560" y="66260"/>
                        </a:lnTo>
                        <a:cubicBezTo>
                          <a:pt x="654288" y="103497"/>
                          <a:pt x="560194" y="214952"/>
                          <a:pt x="505989" y="227586"/>
                        </a:cubicBezTo>
                        <a:lnTo>
                          <a:pt x="325333" y="142065"/>
                        </a:lnTo>
                        <a:lnTo>
                          <a:pt x="144678" y="227585"/>
                        </a:lnTo>
                        <a:cubicBezTo>
                          <a:pt x="90474" y="214951"/>
                          <a:pt x="-3621" y="103496"/>
                          <a:pt x="107" y="66259"/>
                        </a:cubicBezTo>
                        <a:lnTo>
                          <a:pt x="167043" y="4165"/>
                        </a:lnTo>
                        <a:cubicBezTo>
                          <a:pt x="178567" y="-122"/>
                          <a:pt x="191699" y="-994"/>
                          <a:pt x="203612" y="1063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0" name="楕円 729">
                    <a:extLst>
                      <a:ext uri="{FF2B5EF4-FFF2-40B4-BE49-F238E27FC236}">
                        <a16:creationId xmlns:a16="http://schemas.microsoft.com/office/drawing/2014/main" id="{9A6E1AC1-011E-42CF-8E1C-214309D112AE}"/>
                      </a:ext>
                    </a:extLst>
                  </p:cNvPr>
                  <p:cNvSpPr/>
                  <p:nvPr/>
                </p:nvSpPr>
                <p:spPr>
                  <a:xfrm>
                    <a:off x="1995980" y="2733779"/>
                    <a:ext cx="57680" cy="597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31" name="グループ化 730">
                    <a:extLst>
                      <a:ext uri="{FF2B5EF4-FFF2-40B4-BE49-F238E27FC236}">
                        <a16:creationId xmlns:a16="http://schemas.microsoft.com/office/drawing/2014/main" id="{17914E2C-52BF-48D7-93F4-9F50DE7B51A6}"/>
                      </a:ext>
                    </a:extLst>
                  </p:cNvPr>
                  <p:cNvGrpSpPr/>
                  <p:nvPr/>
                </p:nvGrpSpPr>
                <p:grpSpPr>
                  <a:xfrm>
                    <a:off x="1461845" y="1226117"/>
                    <a:ext cx="1138490" cy="1298916"/>
                    <a:chOff x="772520" y="601639"/>
                    <a:chExt cx="1138490" cy="1298916"/>
                  </a:xfrm>
                </p:grpSpPr>
                <p:sp>
                  <p:nvSpPr>
                    <p:cNvPr id="733" name="月 732">
                      <a:extLst>
                        <a:ext uri="{FF2B5EF4-FFF2-40B4-BE49-F238E27FC236}">
                          <a16:creationId xmlns:a16="http://schemas.microsoft.com/office/drawing/2014/main" id="{DCF6C135-E4F6-49B0-8220-D5ECE4541F96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707357" y="1378342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34" name="月 733">
                      <a:extLst>
                        <a:ext uri="{FF2B5EF4-FFF2-40B4-BE49-F238E27FC236}">
                          <a16:creationId xmlns:a16="http://schemas.microsoft.com/office/drawing/2014/main" id="{9A5AC3DF-0978-46AD-ABCD-FCCFEA94EC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3546" y="1378342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35" name="フリーフォーム: 図形 734">
                      <a:extLst>
                        <a:ext uri="{FF2B5EF4-FFF2-40B4-BE49-F238E27FC236}">
                          <a16:creationId xmlns:a16="http://schemas.microsoft.com/office/drawing/2014/main" id="{75FE2A9B-FDE7-4035-9112-FD05D75037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1604" y="601639"/>
                      <a:ext cx="1035422" cy="980595"/>
                    </a:xfrm>
                    <a:custGeom>
                      <a:avLst/>
                      <a:gdLst>
                        <a:gd name="connsiteX0" fmla="*/ 564194 w 1117919"/>
                        <a:gd name="connsiteY0" fmla="*/ 0 h 980595"/>
                        <a:gd name="connsiteX1" fmla="*/ 875248 w 1117919"/>
                        <a:gd name="connsiteY1" fmla="*/ 128843 h 980595"/>
                        <a:gd name="connsiteX2" fmla="*/ 906088 w 1117919"/>
                        <a:gd name="connsiteY2" fmla="*/ 166221 h 980595"/>
                        <a:gd name="connsiteX3" fmla="*/ 923972 w 1117919"/>
                        <a:gd name="connsiteY3" fmla="*/ 175929 h 980595"/>
                        <a:gd name="connsiteX4" fmla="*/ 1117919 w 1117919"/>
                        <a:gd name="connsiteY4" fmla="*/ 540698 h 980595"/>
                        <a:gd name="connsiteX5" fmla="*/ 678022 w 1117919"/>
                        <a:gd name="connsiteY5" fmla="*/ 980595 h 980595"/>
                        <a:gd name="connsiteX6" fmla="*/ 589368 w 1117919"/>
                        <a:gd name="connsiteY6" fmla="*/ 971658 h 980595"/>
                        <a:gd name="connsiteX7" fmla="*/ 558960 w 1117919"/>
                        <a:gd name="connsiteY7" fmla="*/ 962219 h 980595"/>
                        <a:gd name="connsiteX8" fmla="*/ 528552 w 1117919"/>
                        <a:gd name="connsiteY8" fmla="*/ 971658 h 980595"/>
                        <a:gd name="connsiteX9" fmla="*/ 439897 w 1117919"/>
                        <a:gd name="connsiteY9" fmla="*/ 980595 h 980595"/>
                        <a:gd name="connsiteX10" fmla="*/ 0 w 1117919"/>
                        <a:gd name="connsiteY10" fmla="*/ 540698 h 980595"/>
                        <a:gd name="connsiteX11" fmla="*/ 193947 w 1117919"/>
                        <a:gd name="connsiteY11" fmla="*/ 175929 h 980595"/>
                        <a:gd name="connsiteX12" fmla="*/ 230791 w 1117919"/>
                        <a:gd name="connsiteY12" fmla="*/ 155930 h 980595"/>
                        <a:gd name="connsiteX13" fmla="*/ 253140 w 1117919"/>
                        <a:gd name="connsiteY13" fmla="*/ 128843 h 980595"/>
                        <a:gd name="connsiteX14" fmla="*/ 564194 w 1117919"/>
                        <a:gd name="connsiteY14" fmla="*/ 0 h 9805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117919" h="980595">
                          <a:moveTo>
                            <a:pt x="564194" y="0"/>
                          </a:moveTo>
                          <a:cubicBezTo>
                            <a:pt x="685668" y="0"/>
                            <a:pt x="795642" y="49237"/>
                            <a:pt x="875248" y="128843"/>
                          </a:cubicBezTo>
                          <a:lnTo>
                            <a:pt x="906088" y="166221"/>
                          </a:lnTo>
                          <a:lnTo>
                            <a:pt x="923972" y="175929"/>
                          </a:lnTo>
                          <a:cubicBezTo>
                            <a:pt x="1040986" y="254981"/>
                            <a:pt x="1117919" y="388856"/>
                            <a:pt x="1117919" y="540698"/>
                          </a:cubicBezTo>
                          <a:cubicBezTo>
                            <a:pt x="1117919" y="783646"/>
                            <a:pt x="920970" y="980595"/>
                            <a:pt x="678022" y="980595"/>
                          </a:cubicBezTo>
                          <a:cubicBezTo>
                            <a:pt x="647654" y="980595"/>
                            <a:pt x="618004" y="977518"/>
                            <a:pt x="589368" y="971658"/>
                          </a:cubicBezTo>
                          <a:lnTo>
                            <a:pt x="558960" y="962219"/>
                          </a:lnTo>
                          <a:lnTo>
                            <a:pt x="528552" y="971658"/>
                          </a:lnTo>
                          <a:cubicBezTo>
                            <a:pt x="499915" y="977518"/>
                            <a:pt x="470266" y="980595"/>
                            <a:pt x="439897" y="980595"/>
                          </a:cubicBezTo>
                          <a:cubicBezTo>
                            <a:pt x="196949" y="980595"/>
                            <a:pt x="0" y="783646"/>
                            <a:pt x="0" y="540698"/>
                          </a:cubicBezTo>
                          <a:cubicBezTo>
                            <a:pt x="0" y="388856"/>
                            <a:pt x="76933" y="254981"/>
                            <a:pt x="193947" y="175929"/>
                          </a:cubicBezTo>
                          <a:lnTo>
                            <a:pt x="230791" y="155930"/>
                          </a:lnTo>
                          <a:lnTo>
                            <a:pt x="253140" y="128843"/>
                          </a:lnTo>
                          <a:cubicBezTo>
                            <a:pt x="332746" y="49237"/>
                            <a:pt x="442720" y="0"/>
                            <a:pt x="564194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736" name="グループ化 735">
                      <a:extLst>
                        <a:ext uri="{FF2B5EF4-FFF2-40B4-BE49-F238E27FC236}">
                          <a16:creationId xmlns:a16="http://schemas.microsoft.com/office/drawing/2014/main" id="{71BB19B5-7566-4BFB-A368-84171CC3E46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72520" y="774115"/>
                      <a:ext cx="1138490" cy="1074143"/>
                      <a:chOff x="4049500" y="3943264"/>
                      <a:chExt cx="834570" cy="787400"/>
                    </a:xfrm>
                  </p:grpSpPr>
                  <p:grpSp>
                    <p:nvGrpSpPr>
                      <p:cNvPr id="739" name="グループ化 738">
                        <a:extLst>
                          <a:ext uri="{FF2B5EF4-FFF2-40B4-BE49-F238E27FC236}">
                            <a16:creationId xmlns:a16="http://schemas.microsoft.com/office/drawing/2014/main" id="{775157B1-B6AB-45CF-8106-3CD2F452C9B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049500" y="3943264"/>
                        <a:ext cx="834570" cy="787400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746" name="グループ化 745">
                          <a:extLst>
                            <a:ext uri="{FF2B5EF4-FFF2-40B4-BE49-F238E27FC236}">
                              <a16:creationId xmlns:a16="http://schemas.microsoft.com/office/drawing/2014/main" id="{3EF0A885-E1A7-43AC-BABB-C9949B721B0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751" name="円/楕円 177">
                            <a:extLst>
                              <a:ext uri="{FF2B5EF4-FFF2-40B4-BE49-F238E27FC236}">
                                <a16:creationId xmlns:a16="http://schemas.microsoft.com/office/drawing/2014/main" id="{A944F6AE-DE58-4BFD-B008-C1428B28DF4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52" name="円/楕円 178">
                            <a:extLst>
                              <a:ext uri="{FF2B5EF4-FFF2-40B4-BE49-F238E27FC236}">
                                <a16:creationId xmlns:a16="http://schemas.microsoft.com/office/drawing/2014/main" id="{6F7523E8-4E83-4D1E-AE6B-D7BAFE8568F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747" name="グループ化 746">
                          <a:extLst>
                            <a:ext uri="{FF2B5EF4-FFF2-40B4-BE49-F238E27FC236}">
                              <a16:creationId xmlns:a16="http://schemas.microsoft.com/office/drawing/2014/main" id="{6915555D-F1E1-4AEC-88DA-8747A3BCC9A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749" name="円/楕円 175">
                            <a:extLst>
                              <a:ext uri="{FF2B5EF4-FFF2-40B4-BE49-F238E27FC236}">
                                <a16:creationId xmlns:a16="http://schemas.microsoft.com/office/drawing/2014/main" id="{F932E91E-BBD7-4B3B-A41C-C444FB275B4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50" name="円/楕円 176">
                            <a:extLst>
                              <a:ext uri="{FF2B5EF4-FFF2-40B4-BE49-F238E27FC236}">
                                <a16:creationId xmlns:a16="http://schemas.microsoft.com/office/drawing/2014/main" id="{B7F8456A-5E82-4617-A8DD-88C73FE52A6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748" name="円/楕円 174">
                          <a:extLst>
                            <a:ext uri="{FF2B5EF4-FFF2-40B4-BE49-F238E27FC236}">
                              <a16:creationId xmlns:a16="http://schemas.microsoft.com/office/drawing/2014/main" id="{A686C5CE-1114-4E69-BDCE-678F5FE4E90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89403" y="2017486"/>
                          <a:ext cx="955820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740" name="円/楕円 127">
                        <a:extLst>
                          <a:ext uri="{FF2B5EF4-FFF2-40B4-BE49-F238E27FC236}">
                            <a16:creationId xmlns:a16="http://schemas.microsoft.com/office/drawing/2014/main" id="{5D5C2C1F-83A7-4854-81F3-BD05134372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221414" y="4313603"/>
                        <a:ext cx="83926" cy="14341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83926" h="143413">
                            <a:moveTo>
                              <a:pt x="12759" y="0"/>
                            </a:moveTo>
                            <a:cubicBezTo>
                              <a:pt x="8263" y="9969"/>
                              <a:pt x="9023" y="21953"/>
                              <a:pt x="14783" y="31931"/>
                            </a:cubicBezTo>
                            <a:lnTo>
                              <a:pt x="15311" y="32495"/>
                            </a:lnTo>
                            <a:cubicBezTo>
                              <a:pt x="22472" y="20393"/>
                              <a:pt x="32600" y="12933"/>
                              <a:pt x="43800" y="12933"/>
                            </a:cubicBezTo>
                            <a:cubicBezTo>
                              <a:pt x="65961" y="12933"/>
                              <a:pt x="83926" y="42142"/>
                              <a:pt x="83926" y="78173"/>
                            </a:cubicBezTo>
                            <a:cubicBezTo>
                              <a:pt x="83926" y="114204"/>
                              <a:pt x="65961" y="143413"/>
                              <a:pt x="43800" y="143413"/>
                            </a:cubicBezTo>
                            <a:cubicBezTo>
                              <a:pt x="21639" y="143413"/>
                              <a:pt x="3674" y="114204"/>
                              <a:pt x="3674" y="78173"/>
                            </a:cubicBezTo>
                            <a:lnTo>
                              <a:pt x="12211" y="44663"/>
                            </a:lnTo>
                            <a:cubicBezTo>
                              <a:pt x="8264" y="44011"/>
                              <a:pt x="5947" y="41284"/>
                              <a:pt x="4106" y="38095"/>
                            </a:cubicBezTo>
                            <a:cubicBezTo>
                              <a:pt x="-3810" y="24385"/>
                              <a:pt x="64" y="7329"/>
                              <a:pt x="12759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41" name="円/楕円 27">
                        <a:extLst>
                          <a:ext uri="{FF2B5EF4-FFF2-40B4-BE49-F238E27FC236}">
                            <a16:creationId xmlns:a16="http://schemas.microsoft.com/office/drawing/2014/main" id="{A19462B7-06BF-40E8-B6D8-2B8CBB6578D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76923" y="4621407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42" name="円/楕円 27">
                        <a:extLst>
                          <a:ext uri="{FF2B5EF4-FFF2-40B4-BE49-F238E27FC236}">
                            <a16:creationId xmlns:a16="http://schemas.microsoft.com/office/drawing/2014/main" id="{50C80019-E23B-4DB0-947B-3BC8D2CD280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1830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43" name="円/楕円 27">
                        <a:extLst>
                          <a:ext uri="{FF2B5EF4-FFF2-40B4-BE49-F238E27FC236}">
                            <a16:creationId xmlns:a16="http://schemas.microsoft.com/office/drawing/2014/main" id="{62CE1625-C57B-4C99-9763-1D50A0ACA06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5894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44" name="円/楕円 127">
                        <a:extLst>
                          <a:ext uri="{FF2B5EF4-FFF2-40B4-BE49-F238E27FC236}">
                            <a16:creationId xmlns:a16="http://schemas.microsoft.com/office/drawing/2014/main" id="{E5621EE6-B957-4766-80C9-0710D7075EE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619592" y="4313603"/>
                        <a:ext cx="83926" cy="143413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83926" h="143413">
                            <a:moveTo>
                              <a:pt x="12759" y="0"/>
                            </a:moveTo>
                            <a:cubicBezTo>
                              <a:pt x="8263" y="9969"/>
                              <a:pt x="9023" y="21953"/>
                              <a:pt x="14783" y="31931"/>
                            </a:cubicBezTo>
                            <a:lnTo>
                              <a:pt x="15311" y="32495"/>
                            </a:lnTo>
                            <a:cubicBezTo>
                              <a:pt x="22472" y="20393"/>
                              <a:pt x="32600" y="12933"/>
                              <a:pt x="43800" y="12933"/>
                            </a:cubicBezTo>
                            <a:cubicBezTo>
                              <a:pt x="65961" y="12933"/>
                              <a:pt x="83926" y="42142"/>
                              <a:pt x="83926" y="78173"/>
                            </a:cubicBezTo>
                            <a:cubicBezTo>
                              <a:pt x="83926" y="114204"/>
                              <a:pt x="65961" y="143413"/>
                              <a:pt x="43800" y="143413"/>
                            </a:cubicBezTo>
                            <a:cubicBezTo>
                              <a:pt x="21639" y="143413"/>
                              <a:pt x="3674" y="114204"/>
                              <a:pt x="3674" y="78173"/>
                            </a:cubicBezTo>
                            <a:lnTo>
                              <a:pt x="12211" y="44663"/>
                            </a:lnTo>
                            <a:cubicBezTo>
                              <a:pt x="8264" y="44011"/>
                              <a:pt x="5947" y="41284"/>
                              <a:pt x="4106" y="38095"/>
                            </a:cubicBezTo>
                            <a:cubicBezTo>
                              <a:pt x="-3810" y="24385"/>
                              <a:pt x="64" y="7329"/>
                              <a:pt x="12759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745" name="正方形/長方形 67">
                        <a:extLst>
                          <a:ext uri="{FF2B5EF4-FFF2-40B4-BE49-F238E27FC236}">
                            <a16:creationId xmlns:a16="http://schemas.microsoft.com/office/drawing/2014/main" id="{C0421A8A-F504-4056-A05A-39C204FE225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37514" y="4542354"/>
                        <a:ext cx="50129" cy="2569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9072" h="1123608">
                            <a:moveTo>
                              <a:pt x="374536" y="0"/>
                            </a:moveTo>
                            <a:lnTo>
                              <a:pt x="749072" y="374536"/>
                            </a:lnTo>
                            <a:cubicBezTo>
                              <a:pt x="955923" y="581387"/>
                              <a:pt x="955923" y="916758"/>
                              <a:pt x="749072" y="1123608"/>
                            </a:cubicBezTo>
                            <a:cubicBezTo>
                              <a:pt x="542221" y="1330459"/>
                              <a:pt x="206851" y="1330459"/>
                              <a:pt x="0" y="1123608"/>
                            </a:cubicBezTo>
                            <a:cubicBezTo>
                              <a:pt x="-206851" y="916758"/>
                              <a:pt x="-206851" y="581387"/>
                              <a:pt x="0" y="374536"/>
                            </a:cubicBezTo>
                            <a:close/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737" name="楕円 736">
                      <a:extLst>
                        <a:ext uri="{FF2B5EF4-FFF2-40B4-BE49-F238E27FC236}">
                          <a16:creationId xmlns:a16="http://schemas.microsoft.com/office/drawing/2014/main" id="{637AE245-0D54-47B5-ABA0-0B3A233748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47316" y="1336631"/>
                      <a:ext cx="45719" cy="4571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8" name="楕円 737">
                      <a:extLst>
                        <a:ext uri="{FF2B5EF4-FFF2-40B4-BE49-F238E27FC236}">
                          <a16:creationId xmlns:a16="http://schemas.microsoft.com/office/drawing/2014/main" id="{40640187-9373-4C35-B3DD-C495FBBE8D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7859" y="1336631"/>
                      <a:ext cx="45719" cy="4571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32" name="フリーフォーム: 図形 731">
                    <a:extLst>
                      <a:ext uri="{FF2B5EF4-FFF2-40B4-BE49-F238E27FC236}">
                        <a16:creationId xmlns:a16="http://schemas.microsoft.com/office/drawing/2014/main" id="{BDE65BC1-6A55-4A9C-A70A-36C1B7E95A9F}"/>
                      </a:ext>
                    </a:extLst>
                  </p:cNvPr>
                  <p:cNvSpPr/>
                  <p:nvPr/>
                </p:nvSpPr>
                <p:spPr>
                  <a:xfrm>
                    <a:off x="1501985" y="1211272"/>
                    <a:ext cx="1063644" cy="629203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90" name="四角形: 上の 2 つの角を丸める 358">
                  <a:extLst>
                    <a:ext uri="{FF2B5EF4-FFF2-40B4-BE49-F238E27FC236}">
                      <a16:creationId xmlns:a16="http://schemas.microsoft.com/office/drawing/2014/main" id="{FD7B561A-E169-4A4C-B94B-DB6ABF6A1797}"/>
                    </a:ext>
                  </a:extLst>
                </p:cNvPr>
                <p:cNvSpPr/>
                <p:nvPr/>
              </p:nvSpPr>
              <p:spPr>
                <a:xfrm rot="2015421">
                  <a:off x="1431236" y="2707597"/>
                  <a:ext cx="211586" cy="723260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plaid">
                  <a:fgClr>
                    <a:srgbClr val="FF99CC"/>
                  </a:fgClr>
                  <a:bgClr>
                    <a:srgbClr val="FFCC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1" name="四角形: 上の 2 つの角を丸める 358">
                  <a:extLst>
                    <a:ext uri="{FF2B5EF4-FFF2-40B4-BE49-F238E27FC236}">
                      <a16:creationId xmlns:a16="http://schemas.microsoft.com/office/drawing/2014/main" id="{4665B3B4-9F45-44E2-910E-98636275946F}"/>
                    </a:ext>
                  </a:extLst>
                </p:cNvPr>
                <p:cNvSpPr/>
                <p:nvPr/>
              </p:nvSpPr>
              <p:spPr>
                <a:xfrm rot="19584579" flipH="1">
                  <a:off x="2390879" y="2707597"/>
                  <a:ext cx="211586" cy="723260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plaid">
                  <a:fgClr>
                    <a:srgbClr val="FF99CC"/>
                  </a:fgClr>
                  <a:bgClr>
                    <a:srgbClr val="FFCC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2" name="四角形: 上の 2 つの角を丸める 503">
                  <a:extLst>
                    <a:ext uri="{FF2B5EF4-FFF2-40B4-BE49-F238E27FC236}">
                      <a16:creationId xmlns:a16="http://schemas.microsoft.com/office/drawing/2014/main" id="{C21CFC7C-B446-4954-8F8F-949384E606FB}"/>
                    </a:ext>
                  </a:extLst>
                </p:cNvPr>
                <p:cNvSpPr/>
                <p:nvPr/>
              </p:nvSpPr>
              <p:spPr>
                <a:xfrm rot="7022295">
                  <a:off x="2409583" y="2988533"/>
                  <a:ext cx="205218" cy="479843"/>
                </a:xfrm>
                <a:custGeom>
                  <a:avLst/>
                  <a:gdLst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8" fmla="*/ 102609 w 205218"/>
                    <a:gd name="connsiteY8" fmla="*/ 0 h 479843"/>
                    <a:gd name="connsiteX0" fmla="*/ 141153 w 243762"/>
                    <a:gd name="connsiteY0" fmla="*/ 137481 h 617324"/>
                    <a:gd name="connsiteX1" fmla="*/ 141153 w 243762"/>
                    <a:gd name="connsiteY1" fmla="*/ 137481 h 617324"/>
                    <a:gd name="connsiteX2" fmla="*/ 243762 w 243762"/>
                    <a:gd name="connsiteY2" fmla="*/ 240090 h 617324"/>
                    <a:gd name="connsiteX3" fmla="*/ 243762 w 243762"/>
                    <a:gd name="connsiteY3" fmla="*/ 617324 h 617324"/>
                    <a:gd name="connsiteX4" fmla="*/ 243762 w 243762"/>
                    <a:gd name="connsiteY4" fmla="*/ 617324 h 617324"/>
                    <a:gd name="connsiteX5" fmla="*/ 38544 w 243762"/>
                    <a:gd name="connsiteY5" fmla="*/ 617324 h 617324"/>
                    <a:gd name="connsiteX6" fmla="*/ 38544 w 243762"/>
                    <a:gd name="connsiteY6" fmla="*/ 617324 h 617324"/>
                    <a:gd name="connsiteX7" fmla="*/ 38544 w 243762"/>
                    <a:gd name="connsiteY7" fmla="*/ 240090 h 617324"/>
                    <a:gd name="connsiteX8" fmla="*/ 3249 w 243762"/>
                    <a:gd name="connsiteY8" fmla="*/ 1286 h 617324"/>
                    <a:gd name="connsiteX9" fmla="*/ 141153 w 243762"/>
                    <a:gd name="connsiteY9" fmla="*/ 137481 h 617324"/>
                    <a:gd name="connsiteX0" fmla="*/ 0 w 240513"/>
                    <a:gd name="connsiteY0" fmla="*/ 1286 h 617324"/>
                    <a:gd name="connsiteX1" fmla="*/ 137904 w 240513"/>
                    <a:gd name="connsiteY1" fmla="*/ 137481 h 617324"/>
                    <a:gd name="connsiteX2" fmla="*/ 137904 w 240513"/>
                    <a:gd name="connsiteY2" fmla="*/ 137481 h 617324"/>
                    <a:gd name="connsiteX3" fmla="*/ 240513 w 240513"/>
                    <a:gd name="connsiteY3" fmla="*/ 240090 h 617324"/>
                    <a:gd name="connsiteX4" fmla="*/ 240513 w 240513"/>
                    <a:gd name="connsiteY4" fmla="*/ 617324 h 617324"/>
                    <a:gd name="connsiteX5" fmla="*/ 240513 w 240513"/>
                    <a:gd name="connsiteY5" fmla="*/ 617324 h 617324"/>
                    <a:gd name="connsiteX6" fmla="*/ 35295 w 240513"/>
                    <a:gd name="connsiteY6" fmla="*/ 617324 h 617324"/>
                    <a:gd name="connsiteX7" fmla="*/ 35295 w 240513"/>
                    <a:gd name="connsiteY7" fmla="*/ 617324 h 617324"/>
                    <a:gd name="connsiteX8" fmla="*/ 35295 w 240513"/>
                    <a:gd name="connsiteY8" fmla="*/ 240090 h 617324"/>
                    <a:gd name="connsiteX9" fmla="*/ 91440 w 240513"/>
                    <a:gd name="connsiteY9" fmla="*/ 92726 h 617324"/>
                    <a:gd name="connsiteX0" fmla="*/ 113830 w 216439"/>
                    <a:gd name="connsiteY0" fmla="*/ 65128 h 544971"/>
                    <a:gd name="connsiteX1" fmla="*/ 113830 w 216439"/>
                    <a:gd name="connsiteY1" fmla="*/ 65128 h 544971"/>
                    <a:gd name="connsiteX2" fmla="*/ 216439 w 216439"/>
                    <a:gd name="connsiteY2" fmla="*/ 167737 h 544971"/>
                    <a:gd name="connsiteX3" fmla="*/ 216439 w 216439"/>
                    <a:gd name="connsiteY3" fmla="*/ 544971 h 544971"/>
                    <a:gd name="connsiteX4" fmla="*/ 216439 w 216439"/>
                    <a:gd name="connsiteY4" fmla="*/ 544971 h 544971"/>
                    <a:gd name="connsiteX5" fmla="*/ 11221 w 216439"/>
                    <a:gd name="connsiteY5" fmla="*/ 544971 h 544971"/>
                    <a:gd name="connsiteX6" fmla="*/ 11221 w 216439"/>
                    <a:gd name="connsiteY6" fmla="*/ 544971 h 544971"/>
                    <a:gd name="connsiteX7" fmla="*/ 11221 w 216439"/>
                    <a:gd name="connsiteY7" fmla="*/ 167737 h 544971"/>
                    <a:gd name="connsiteX8" fmla="*/ 67366 w 216439"/>
                    <a:gd name="connsiteY8" fmla="*/ 20373 h 544971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5218" h="479843">
                      <a:moveTo>
                        <a:pt x="102609" y="0"/>
                      </a:moveTo>
                      <a:lnTo>
                        <a:pt x="102609" y="0"/>
                      </a:lnTo>
                      <a:cubicBezTo>
                        <a:pt x="159278" y="0"/>
                        <a:pt x="205218" y="45940"/>
                        <a:pt x="205218" y="102609"/>
                      </a:cubicBezTo>
                      <a:lnTo>
                        <a:pt x="205218" y="479843"/>
                      </a:lnTo>
                      <a:lnTo>
                        <a:pt x="205218" y="479843"/>
                      </a:lnTo>
                      <a:lnTo>
                        <a:pt x="0" y="479843"/>
                      </a:lnTo>
                      <a:lnTo>
                        <a:pt x="0" y="479843"/>
                      </a:lnTo>
                      <a:lnTo>
                        <a:pt x="0" y="102609"/>
                      </a:lnTo>
                    </a:path>
                  </a:pathLst>
                </a:custGeom>
                <a:pattFill prst="plaid">
                  <a:fgClr>
                    <a:srgbClr val="FF99CC"/>
                  </a:fgClr>
                  <a:bgClr>
                    <a:srgbClr val="FFCC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93" name="グループ化 692">
                  <a:extLst>
                    <a:ext uri="{FF2B5EF4-FFF2-40B4-BE49-F238E27FC236}">
                      <a16:creationId xmlns:a16="http://schemas.microsoft.com/office/drawing/2014/main" id="{2594C277-620A-43AC-A28F-24D8BDFDA3B5}"/>
                    </a:ext>
                  </a:extLst>
                </p:cNvPr>
                <p:cNvGrpSpPr/>
                <p:nvPr/>
              </p:nvGrpSpPr>
              <p:grpSpPr>
                <a:xfrm rot="381864">
                  <a:off x="1919422" y="2968098"/>
                  <a:ext cx="431399" cy="218885"/>
                  <a:chOff x="512012" y="2770464"/>
                  <a:chExt cx="893777" cy="408306"/>
                </a:xfrm>
              </p:grpSpPr>
              <p:sp>
                <p:nvSpPr>
                  <p:cNvPr id="707" name="四角形: 角を丸くする 706">
                    <a:extLst>
                      <a:ext uri="{FF2B5EF4-FFF2-40B4-BE49-F238E27FC236}">
                        <a16:creationId xmlns:a16="http://schemas.microsoft.com/office/drawing/2014/main" id="{7584F09E-1869-42FD-ACEC-A64342AE2CCE}"/>
                      </a:ext>
                    </a:extLst>
                  </p:cNvPr>
                  <p:cNvSpPr/>
                  <p:nvPr/>
                </p:nvSpPr>
                <p:spPr>
                  <a:xfrm>
                    <a:off x="892650" y="2833688"/>
                    <a:ext cx="513139" cy="345082"/>
                  </a:xfrm>
                  <a:prstGeom prst="roundRect">
                    <a:avLst>
                      <a:gd name="adj" fmla="val 42347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08" name="グループ化 707">
                    <a:extLst>
                      <a:ext uri="{FF2B5EF4-FFF2-40B4-BE49-F238E27FC236}">
                        <a16:creationId xmlns:a16="http://schemas.microsoft.com/office/drawing/2014/main" id="{D64DB963-D6B3-4AF9-A374-0837580A80A6}"/>
                      </a:ext>
                    </a:extLst>
                  </p:cNvPr>
                  <p:cNvGrpSpPr/>
                  <p:nvPr/>
                </p:nvGrpSpPr>
                <p:grpSpPr>
                  <a:xfrm>
                    <a:off x="666594" y="2770464"/>
                    <a:ext cx="366097" cy="136226"/>
                    <a:chOff x="590394" y="2794273"/>
                    <a:chExt cx="407435" cy="151608"/>
                  </a:xfrm>
                </p:grpSpPr>
                <p:sp>
                  <p:nvSpPr>
                    <p:cNvPr id="719" name="四角形: 角を丸くする 506">
                      <a:extLst>
                        <a:ext uri="{FF2B5EF4-FFF2-40B4-BE49-F238E27FC236}">
                          <a16:creationId xmlns:a16="http://schemas.microsoft.com/office/drawing/2014/main" id="{70B8267F-55E5-450F-BB1E-F4DE3902FA66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6120" y="2844601"/>
                      <a:ext cx="281709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20" name="四角形: 角を丸くする 455">
                      <a:extLst>
                        <a:ext uri="{FF2B5EF4-FFF2-40B4-BE49-F238E27FC236}">
                          <a16:creationId xmlns:a16="http://schemas.microsoft.com/office/drawing/2014/main" id="{1ACB3FAA-6BDE-4162-9C9A-3EFCDD50D649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09" name="グループ化 708">
                    <a:extLst>
                      <a:ext uri="{FF2B5EF4-FFF2-40B4-BE49-F238E27FC236}">
                        <a16:creationId xmlns:a16="http://schemas.microsoft.com/office/drawing/2014/main" id="{89F6F663-CF54-49A7-AF23-3C3814857C47}"/>
                      </a:ext>
                    </a:extLst>
                  </p:cNvPr>
                  <p:cNvGrpSpPr/>
                  <p:nvPr/>
                </p:nvGrpSpPr>
                <p:grpSpPr>
                  <a:xfrm>
                    <a:off x="577904" y="2814839"/>
                    <a:ext cx="443574" cy="154445"/>
                    <a:chOff x="590394" y="2794273"/>
                    <a:chExt cx="443574" cy="154445"/>
                  </a:xfrm>
                </p:grpSpPr>
                <p:sp>
                  <p:nvSpPr>
                    <p:cNvPr id="717" name="四角形: 角を丸くする 506">
                      <a:extLst>
                        <a:ext uri="{FF2B5EF4-FFF2-40B4-BE49-F238E27FC236}">
                          <a16:creationId xmlns:a16="http://schemas.microsoft.com/office/drawing/2014/main" id="{A793CCB7-B32B-4F49-9E23-CE9AB4836A90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5898" y="2847438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8" name="四角形: 角を丸くする 455">
                      <a:extLst>
                        <a:ext uri="{FF2B5EF4-FFF2-40B4-BE49-F238E27FC236}">
                          <a16:creationId xmlns:a16="http://schemas.microsoft.com/office/drawing/2014/main" id="{976A5E38-A683-457E-955A-EDCE4D5552E4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10" name="グループ化 709">
                    <a:extLst>
                      <a:ext uri="{FF2B5EF4-FFF2-40B4-BE49-F238E27FC236}">
                        <a16:creationId xmlns:a16="http://schemas.microsoft.com/office/drawing/2014/main" id="{8236711C-5C1D-4A12-B093-81276253408A}"/>
                      </a:ext>
                    </a:extLst>
                  </p:cNvPr>
                  <p:cNvGrpSpPr/>
                  <p:nvPr/>
                </p:nvGrpSpPr>
                <p:grpSpPr>
                  <a:xfrm>
                    <a:off x="512012" y="2883050"/>
                    <a:ext cx="443574" cy="154445"/>
                    <a:chOff x="514195" y="2884760"/>
                    <a:chExt cx="443574" cy="154445"/>
                  </a:xfrm>
                </p:grpSpPr>
                <p:sp>
                  <p:nvSpPr>
                    <p:cNvPr id="715" name="四角形: 角を丸くする 506">
                      <a:extLst>
                        <a:ext uri="{FF2B5EF4-FFF2-40B4-BE49-F238E27FC236}">
                          <a16:creationId xmlns:a16="http://schemas.microsoft.com/office/drawing/2014/main" id="{5779E0B1-30C4-45D4-B43B-DD006E3FA6C8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39699" y="2937925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6" name="四角形: 角を丸くする 455">
                      <a:extLst>
                        <a:ext uri="{FF2B5EF4-FFF2-40B4-BE49-F238E27FC236}">
                          <a16:creationId xmlns:a16="http://schemas.microsoft.com/office/drawing/2014/main" id="{2FE56403-F9C5-4B3C-90FC-CE1D91405AFD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14195" y="2884760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11" name="グループ化 710">
                    <a:extLst>
                      <a:ext uri="{FF2B5EF4-FFF2-40B4-BE49-F238E27FC236}">
                        <a16:creationId xmlns:a16="http://schemas.microsoft.com/office/drawing/2014/main" id="{FBCD245B-5DF8-4FBD-B5F2-0551C899108A}"/>
                      </a:ext>
                    </a:extLst>
                  </p:cNvPr>
                  <p:cNvGrpSpPr/>
                  <p:nvPr/>
                </p:nvGrpSpPr>
                <p:grpSpPr>
                  <a:xfrm rot="21279620">
                    <a:off x="545750" y="2913438"/>
                    <a:ext cx="429219" cy="176759"/>
                    <a:chOff x="538103" y="2829063"/>
                    <a:chExt cx="429219" cy="176759"/>
                  </a:xfrm>
                </p:grpSpPr>
                <p:sp>
                  <p:nvSpPr>
                    <p:cNvPr id="713" name="四角形: 角を丸くする 506">
                      <a:extLst>
                        <a:ext uri="{FF2B5EF4-FFF2-40B4-BE49-F238E27FC236}">
                          <a16:creationId xmlns:a16="http://schemas.microsoft.com/office/drawing/2014/main" id="{87575613-9572-4084-AE44-C4135F2FB27C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49253" y="2904543"/>
                      <a:ext cx="318069" cy="101279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4" name="四角形: 角を丸くする 455">
                      <a:extLst>
                        <a:ext uri="{FF2B5EF4-FFF2-40B4-BE49-F238E27FC236}">
                          <a16:creationId xmlns:a16="http://schemas.microsoft.com/office/drawing/2014/main" id="{0F5EFB25-544B-4118-AAFE-EAB614268BC4}"/>
                        </a:ext>
                      </a:extLst>
                    </p:cNvPr>
                    <p:cNvSpPr/>
                    <p:nvPr/>
                  </p:nvSpPr>
                  <p:spPr>
                    <a:xfrm rot="2454095">
                      <a:off x="538103" y="2829063"/>
                      <a:ext cx="196472" cy="103947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12" name="楕円 711">
                    <a:extLst>
                      <a:ext uri="{FF2B5EF4-FFF2-40B4-BE49-F238E27FC236}">
                        <a16:creationId xmlns:a16="http://schemas.microsoft.com/office/drawing/2014/main" id="{8E6A3948-6732-4AEB-A16C-C9BB4643BCD8}"/>
                      </a:ext>
                    </a:extLst>
                  </p:cNvPr>
                  <p:cNvSpPr/>
                  <p:nvPr/>
                </p:nvSpPr>
                <p:spPr>
                  <a:xfrm>
                    <a:off x="943865" y="2847288"/>
                    <a:ext cx="189239" cy="27043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94" name="グループ化 693">
                  <a:extLst>
                    <a:ext uri="{FF2B5EF4-FFF2-40B4-BE49-F238E27FC236}">
                      <a16:creationId xmlns:a16="http://schemas.microsoft.com/office/drawing/2014/main" id="{C062F5BE-A4D7-4F0B-8974-387AE5C452BC}"/>
                    </a:ext>
                  </a:extLst>
                </p:cNvPr>
                <p:cNvGrpSpPr/>
                <p:nvPr/>
              </p:nvGrpSpPr>
              <p:grpSpPr>
                <a:xfrm rot="19365346">
                  <a:off x="1984100" y="2751354"/>
                  <a:ext cx="206346" cy="376365"/>
                  <a:chOff x="3161486" y="3471945"/>
                  <a:chExt cx="513532" cy="826769"/>
                </a:xfrm>
              </p:grpSpPr>
              <p:sp>
                <p:nvSpPr>
                  <p:cNvPr id="703" name="四角形: 角を丸くする 702">
                    <a:extLst>
                      <a:ext uri="{FF2B5EF4-FFF2-40B4-BE49-F238E27FC236}">
                        <a16:creationId xmlns:a16="http://schemas.microsoft.com/office/drawing/2014/main" id="{7BB2CE3A-2DE7-4CAA-811D-7212BDC3C3B6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4" name="四角形: 角を丸くする 703">
                    <a:extLst>
                      <a:ext uri="{FF2B5EF4-FFF2-40B4-BE49-F238E27FC236}">
                        <a16:creationId xmlns:a16="http://schemas.microsoft.com/office/drawing/2014/main" id="{C6AD09EE-B5C0-49A7-BD4A-042211C3BD25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5" name="四角形: 角を丸くする 704">
                    <a:extLst>
                      <a:ext uri="{FF2B5EF4-FFF2-40B4-BE49-F238E27FC236}">
                        <a16:creationId xmlns:a16="http://schemas.microsoft.com/office/drawing/2014/main" id="{305F9AED-C6AB-48F1-B3B4-B08BDF876FA7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6" name="四角形: 角を丸くする 705">
                    <a:extLst>
                      <a:ext uri="{FF2B5EF4-FFF2-40B4-BE49-F238E27FC236}">
                        <a16:creationId xmlns:a16="http://schemas.microsoft.com/office/drawing/2014/main" id="{1B537DB5-DBA1-4983-8958-5DB943F43655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95" name="四角形: 角を丸くする 455">
                  <a:extLst>
                    <a:ext uri="{FF2B5EF4-FFF2-40B4-BE49-F238E27FC236}">
                      <a16:creationId xmlns:a16="http://schemas.microsoft.com/office/drawing/2014/main" id="{7D34305C-0351-4459-88B7-1AEC5EC91DD9}"/>
                    </a:ext>
                  </a:extLst>
                </p:cNvPr>
                <p:cNvSpPr/>
                <p:nvPr/>
              </p:nvSpPr>
              <p:spPr>
                <a:xfrm rot="2260007">
                  <a:off x="2072222" y="3089589"/>
                  <a:ext cx="103814" cy="71865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6" name="四角形: 角を丸くする 455">
                  <a:extLst>
                    <a:ext uri="{FF2B5EF4-FFF2-40B4-BE49-F238E27FC236}">
                      <a16:creationId xmlns:a16="http://schemas.microsoft.com/office/drawing/2014/main" id="{C5B20F35-D039-43DA-89D2-768C75C3FAF3}"/>
                    </a:ext>
                  </a:extLst>
                </p:cNvPr>
                <p:cNvSpPr/>
                <p:nvPr/>
              </p:nvSpPr>
              <p:spPr>
                <a:xfrm rot="4204350">
                  <a:off x="2043646" y="3037203"/>
                  <a:ext cx="103814" cy="71865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97" name="グループ化 696">
                  <a:extLst>
                    <a:ext uri="{FF2B5EF4-FFF2-40B4-BE49-F238E27FC236}">
                      <a16:creationId xmlns:a16="http://schemas.microsoft.com/office/drawing/2014/main" id="{96A6EFF3-9D86-4AD7-A874-6C68AD3678BC}"/>
                    </a:ext>
                  </a:extLst>
                </p:cNvPr>
                <p:cNvGrpSpPr/>
                <p:nvPr/>
              </p:nvGrpSpPr>
              <p:grpSpPr>
                <a:xfrm>
                  <a:off x="1274578" y="2757378"/>
                  <a:ext cx="680619" cy="579436"/>
                  <a:chOff x="1274578" y="2757378"/>
                  <a:chExt cx="680619" cy="579436"/>
                </a:xfrm>
              </p:grpSpPr>
              <p:grpSp>
                <p:nvGrpSpPr>
                  <p:cNvPr id="698" name="グループ化 697">
                    <a:extLst>
                      <a:ext uri="{FF2B5EF4-FFF2-40B4-BE49-F238E27FC236}">
                        <a16:creationId xmlns:a16="http://schemas.microsoft.com/office/drawing/2014/main" id="{CFA81039-87A3-45D0-A1E4-87D1ACDEA3C7}"/>
                      </a:ext>
                    </a:extLst>
                  </p:cNvPr>
                  <p:cNvGrpSpPr/>
                  <p:nvPr/>
                </p:nvGrpSpPr>
                <p:grpSpPr>
                  <a:xfrm>
                    <a:off x="1274578" y="2757378"/>
                    <a:ext cx="654880" cy="579436"/>
                    <a:chOff x="1274578" y="2757378"/>
                    <a:chExt cx="654880" cy="579436"/>
                  </a:xfrm>
                </p:grpSpPr>
                <p:sp>
                  <p:nvSpPr>
                    <p:cNvPr id="701" name="四角形: 上の 2 つの角を丸める 529">
                      <a:extLst>
                        <a:ext uri="{FF2B5EF4-FFF2-40B4-BE49-F238E27FC236}">
                          <a16:creationId xmlns:a16="http://schemas.microsoft.com/office/drawing/2014/main" id="{BF1746B9-CC1C-4101-9BFE-93CD1C275CC8}"/>
                        </a:ext>
                      </a:extLst>
                    </p:cNvPr>
                    <p:cNvSpPr/>
                    <p:nvPr/>
                  </p:nvSpPr>
                  <p:spPr>
                    <a:xfrm rot="14211595">
                      <a:off x="1374034" y="3036840"/>
                      <a:ext cx="200518" cy="399430"/>
                    </a:xfrm>
                    <a:custGeom>
                      <a:avLst/>
                      <a:gdLst>
                        <a:gd name="connsiteX0" fmla="*/ 100259 w 200517"/>
                        <a:gd name="connsiteY0" fmla="*/ 0 h 399430"/>
                        <a:gd name="connsiteX1" fmla="*/ 100259 w 200517"/>
                        <a:gd name="connsiteY1" fmla="*/ 0 h 399430"/>
                        <a:gd name="connsiteX2" fmla="*/ 200518 w 200517"/>
                        <a:gd name="connsiteY2" fmla="*/ 100259 h 399430"/>
                        <a:gd name="connsiteX3" fmla="*/ 200517 w 200517"/>
                        <a:gd name="connsiteY3" fmla="*/ 399430 h 399430"/>
                        <a:gd name="connsiteX4" fmla="*/ 200517 w 200517"/>
                        <a:gd name="connsiteY4" fmla="*/ 399430 h 399430"/>
                        <a:gd name="connsiteX5" fmla="*/ 0 w 200517"/>
                        <a:gd name="connsiteY5" fmla="*/ 399430 h 399430"/>
                        <a:gd name="connsiteX6" fmla="*/ 0 w 200517"/>
                        <a:gd name="connsiteY6" fmla="*/ 399430 h 399430"/>
                        <a:gd name="connsiteX7" fmla="*/ 0 w 200517"/>
                        <a:gd name="connsiteY7" fmla="*/ 100259 h 399430"/>
                        <a:gd name="connsiteX8" fmla="*/ 100259 w 200517"/>
                        <a:gd name="connsiteY8" fmla="*/ 0 h 399430"/>
                        <a:gd name="connsiteX0" fmla="*/ 100259 w 298483"/>
                        <a:gd name="connsiteY0" fmla="*/ 50416 h 449846"/>
                        <a:gd name="connsiteX1" fmla="*/ 100259 w 298483"/>
                        <a:gd name="connsiteY1" fmla="*/ 50416 h 449846"/>
                        <a:gd name="connsiteX2" fmla="*/ 296552 w 298483"/>
                        <a:gd name="connsiteY2" fmla="*/ 2544 h 449846"/>
                        <a:gd name="connsiteX3" fmla="*/ 200518 w 298483"/>
                        <a:gd name="connsiteY3" fmla="*/ 150675 h 449846"/>
                        <a:gd name="connsiteX4" fmla="*/ 200517 w 298483"/>
                        <a:gd name="connsiteY4" fmla="*/ 449846 h 449846"/>
                        <a:gd name="connsiteX5" fmla="*/ 200517 w 298483"/>
                        <a:gd name="connsiteY5" fmla="*/ 449846 h 449846"/>
                        <a:gd name="connsiteX6" fmla="*/ 0 w 298483"/>
                        <a:gd name="connsiteY6" fmla="*/ 449846 h 449846"/>
                        <a:gd name="connsiteX7" fmla="*/ 0 w 298483"/>
                        <a:gd name="connsiteY7" fmla="*/ 449846 h 449846"/>
                        <a:gd name="connsiteX8" fmla="*/ 0 w 298483"/>
                        <a:gd name="connsiteY8" fmla="*/ 150675 h 449846"/>
                        <a:gd name="connsiteX9" fmla="*/ 100259 w 298483"/>
                        <a:gd name="connsiteY9" fmla="*/ 50416 h 449846"/>
                        <a:gd name="connsiteX0" fmla="*/ 296552 w 387992"/>
                        <a:gd name="connsiteY0" fmla="*/ 0 h 447302"/>
                        <a:gd name="connsiteX1" fmla="*/ 200518 w 387992"/>
                        <a:gd name="connsiteY1" fmla="*/ 148131 h 447302"/>
                        <a:gd name="connsiteX2" fmla="*/ 200517 w 387992"/>
                        <a:gd name="connsiteY2" fmla="*/ 447302 h 447302"/>
                        <a:gd name="connsiteX3" fmla="*/ 200517 w 387992"/>
                        <a:gd name="connsiteY3" fmla="*/ 447302 h 447302"/>
                        <a:gd name="connsiteX4" fmla="*/ 0 w 387992"/>
                        <a:gd name="connsiteY4" fmla="*/ 447302 h 447302"/>
                        <a:gd name="connsiteX5" fmla="*/ 0 w 387992"/>
                        <a:gd name="connsiteY5" fmla="*/ 447302 h 447302"/>
                        <a:gd name="connsiteX6" fmla="*/ 0 w 387992"/>
                        <a:gd name="connsiteY6" fmla="*/ 148131 h 447302"/>
                        <a:gd name="connsiteX7" fmla="*/ 100259 w 387992"/>
                        <a:gd name="connsiteY7" fmla="*/ 47872 h 447302"/>
                        <a:gd name="connsiteX8" fmla="*/ 100259 w 387992"/>
                        <a:gd name="connsiteY8" fmla="*/ 47872 h 447302"/>
                        <a:gd name="connsiteX9" fmla="*/ 387992 w 387992"/>
                        <a:gd name="connsiteY9" fmla="*/ 91440 h 447302"/>
                        <a:gd name="connsiteX0" fmla="*/ 296552 w 298483"/>
                        <a:gd name="connsiteY0" fmla="*/ 0 h 447302"/>
                        <a:gd name="connsiteX1" fmla="*/ 200518 w 298483"/>
                        <a:gd name="connsiteY1" fmla="*/ 148131 h 447302"/>
                        <a:gd name="connsiteX2" fmla="*/ 200517 w 298483"/>
                        <a:gd name="connsiteY2" fmla="*/ 447302 h 447302"/>
                        <a:gd name="connsiteX3" fmla="*/ 200517 w 298483"/>
                        <a:gd name="connsiteY3" fmla="*/ 447302 h 447302"/>
                        <a:gd name="connsiteX4" fmla="*/ 0 w 298483"/>
                        <a:gd name="connsiteY4" fmla="*/ 447302 h 447302"/>
                        <a:gd name="connsiteX5" fmla="*/ 0 w 298483"/>
                        <a:gd name="connsiteY5" fmla="*/ 447302 h 447302"/>
                        <a:gd name="connsiteX6" fmla="*/ 0 w 298483"/>
                        <a:gd name="connsiteY6" fmla="*/ 148131 h 447302"/>
                        <a:gd name="connsiteX7" fmla="*/ 100259 w 298483"/>
                        <a:gd name="connsiteY7" fmla="*/ 47872 h 447302"/>
                        <a:gd name="connsiteX8" fmla="*/ 100259 w 298483"/>
                        <a:gd name="connsiteY8" fmla="*/ 47872 h 447302"/>
                        <a:gd name="connsiteX0" fmla="*/ 200518 w 200518"/>
                        <a:gd name="connsiteY0" fmla="*/ 100259 h 399430"/>
                        <a:gd name="connsiteX1" fmla="*/ 200517 w 200518"/>
                        <a:gd name="connsiteY1" fmla="*/ 399430 h 399430"/>
                        <a:gd name="connsiteX2" fmla="*/ 200517 w 200518"/>
                        <a:gd name="connsiteY2" fmla="*/ 399430 h 399430"/>
                        <a:gd name="connsiteX3" fmla="*/ 0 w 200518"/>
                        <a:gd name="connsiteY3" fmla="*/ 399430 h 399430"/>
                        <a:gd name="connsiteX4" fmla="*/ 0 w 200518"/>
                        <a:gd name="connsiteY4" fmla="*/ 399430 h 399430"/>
                        <a:gd name="connsiteX5" fmla="*/ 0 w 200518"/>
                        <a:gd name="connsiteY5" fmla="*/ 100259 h 399430"/>
                        <a:gd name="connsiteX6" fmla="*/ 100259 w 200518"/>
                        <a:gd name="connsiteY6" fmla="*/ 0 h 399430"/>
                        <a:gd name="connsiteX7" fmla="*/ 100259 w 200518"/>
                        <a:gd name="connsiteY7" fmla="*/ 0 h 399430"/>
                        <a:gd name="connsiteX0" fmla="*/ 200518 w 200518"/>
                        <a:gd name="connsiteY0" fmla="*/ 100259 h 399430"/>
                        <a:gd name="connsiteX1" fmla="*/ 200517 w 200518"/>
                        <a:gd name="connsiteY1" fmla="*/ 399430 h 399430"/>
                        <a:gd name="connsiteX2" fmla="*/ 200517 w 200518"/>
                        <a:gd name="connsiteY2" fmla="*/ 399430 h 399430"/>
                        <a:gd name="connsiteX3" fmla="*/ 0 w 200518"/>
                        <a:gd name="connsiteY3" fmla="*/ 399430 h 399430"/>
                        <a:gd name="connsiteX4" fmla="*/ 0 w 200518"/>
                        <a:gd name="connsiteY4" fmla="*/ 399430 h 399430"/>
                        <a:gd name="connsiteX5" fmla="*/ 0 w 200518"/>
                        <a:gd name="connsiteY5" fmla="*/ 100259 h 399430"/>
                        <a:gd name="connsiteX6" fmla="*/ 100259 w 200518"/>
                        <a:gd name="connsiteY6" fmla="*/ 0 h 399430"/>
                        <a:gd name="connsiteX7" fmla="*/ 100259 w 200518"/>
                        <a:gd name="connsiteY7" fmla="*/ 0 h 399430"/>
                        <a:gd name="connsiteX0" fmla="*/ 200518 w 200518"/>
                        <a:gd name="connsiteY0" fmla="*/ 100259 h 399430"/>
                        <a:gd name="connsiteX1" fmla="*/ 200517 w 200518"/>
                        <a:gd name="connsiteY1" fmla="*/ 399430 h 399430"/>
                        <a:gd name="connsiteX2" fmla="*/ 200517 w 200518"/>
                        <a:gd name="connsiteY2" fmla="*/ 399430 h 399430"/>
                        <a:gd name="connsiteX3" fmla="*/ 0 w 200518"/>
                        <a:gd name="connsiteY3" fmla="*/ 399430 h 399430"/>
                        <a:gd name="connsiteX4" fmla="*/ 0 w 200518"/>
                        <a:gd name="connsiteY4" fmla="*/ 399430 h 399430"/>
                        <a:gd name="connsiteX5" fmla="*/ 0 w 200518"/>
                        <a:gd name="connsiteY5" fmla="*/ 100259 h 399430"/>
                        <a:gd name="connsiteX6" fmla="*/ 100259 w 200518"/>
                        <a:gd name="connsiteY6" fmla="*/ 0 h 399430"/>
                        <a:gd name="connsiteX7" fmla="*/ 100259 w 200518"/>
                        <a:gd name="connsiteY7" fmla="*/ 0 h 399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00518" h="399430">
                          <a:moveTo>
                            <a:pt x="200518" y="100259"/>
                          </a:moveTo>
                          <a:cubicBezTo>
                            <a:pt x="200518" y="199983"/>
                            <a:pt x="200517" y="299706"/>
                            <a:pt x="200517" y="399430"/>
                          </a:cubicBezTo>
                          <a:lnTo>
                            <a:pt x="200517" y="399430"/>
                          </a:lnTo>
                          <a:lnTo>
                            <a:pt x="0" y="399430"/>
                          </a:lnTo>
                          <a:lnTo>
                            <a:pt x="0" y="399430"/>
                          </a:lnTo>
                          <a:lnTo>
                            <a:pt x="0" y="100259"/>
                          </a:lnTo>
                          <a:cubicBezTo>
                            <a:pt x="0" y="44887"/>
                            <a:pt x="44887" y="0"/>
                            <a:pt x="100259" y="0"/>
                          </a:cubicBezTo>
                          <a:lnTo>
                            <a:pt x="100259" y="0"/>
                          </a:lnTo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02" name="フリーフォーム: 図形 701">
                      <a:extLst>
                        <a:ext uri="{FF2B5EF4-FFF2-40B4-BE49-F238E27FC236}">
                          <a16:creationId xmlns:a16="http://schemas.microsoft.com/office/drawing/2014/main" id="{C945EB79-A1AF-493F-A616-C82222C1DC8B}"/>
                        </a:ext>
                      </a:extLst>
                    </p:cNvPr>
                    <p:cNvSpPr/>
                    <p:nvPr/>
                  </p:nvSpPr>
                  <p:spPr>
                    <a:xfrm rot="3278706">
                      <a:off x="1772992" y="2879343"/>
                      <a:ext cx="278431" cy="34501"/>
                    </a:xfrm>
                    <a:custGeom>
                      <a:avLst/>
                      <a:gdLst>
                        <a:gd name="connsiteX0" fmla="*/ 50813 w 629558"/>
                        <a:gd name="connsiteY0" fmla="*/ 0 h 78009"/>
                        <a:gd name="connsiteX1" fmla="*/ 578745 w 629558"/>
                        <a:gd name="connsiteY1" fmla="*/ 0 h 78009"/>
                        <a:gd name="connsiteX2" fmla="*/ 629558 w 629558"/>
                        <a:gd name="connsiteY2" fmla="*/ 50813 h 78009"/>
                        <a:gd name="connsiteX3" fmla="*/ 629558 w 629558"/>
                        <a:gd name="connsiteY3" fmla="*/ 78009 h 78009"/>
                        <a:gd name="connsiteX4" fmla="*/ 0 w 629558"/>
                        <a:gd name="connsiteY4" fmla="*/ 78009 h 78009"/>
                        <a:gd name="connsiteX5" fmla="*/ 0 w 629558"/>
                        <a:gd name="connsiteY5" fmla="*/ 50813 h 78009"/>
                        <a:gd name="connsiteX6" fmla="*/ 50813 w 629558"/>
                        <a:gd name="connsiteY6" fmla="*/ 0 h 780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629558" h="78009">
                          <a:moveTo>
                            <a:pt x="50813" y="0"/>
                          </a:moveTo>
                          <a:lnTo>
                            <a:pt x="578745" y="0"/>
                          </a:lnTo>
                          <a:cubicBezTo>
                            <a:pt x="606808" y="0"/>
                            <a:pt x="629558" y="22750"/>
                            <a:pt x="629558" y="50813"/>
                          </a:cubicBezTo>
                          <a:lnTo>
                            <a:pt x="629558" y="78009"/>
                          </a:lnTo>
                          <a:lnTo>
                            <a:pt x="0" y="78009"/>
                          </a:lnTo>
                          <a:lnTo>
                            <a:pt x="0" y="50813"/>
                          </a:lnTo>
                          <a:cubicBezTo>
                            <a:pt x="0" y="22750"/>
                            <a:pt x="22750" y="0"/>
                            <a:pt x="50813" y="0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99" name="フリーフォーム: 図形 698">
                    <a:extLst>
                      <a:ext uri="{FF2B5EF4-FFF2-40B4-BE49-F238E27FC236}">
                        <a16:creationId xmlns:a16="http://schemas.microsoft.com/office/drawing/2014/main" id="{449503C2-D17A-4989-AAFB-DC3E2B584C0E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1569950" y="2792268"/>
                    <a:ext cx="278431" cy="492063"/>
                  </a:xfrm>
                  <a:custGeom>
                    <a:avLst/>
                    <a:gdLst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207317 w 629558"/>
                      <a:gd name="connsiteY11" fmla="*/ 304874 h 1112600"/>
                      <a:gd name="connsiteX12" fmla="*/ 152437 w 629558"/>
                      <a:gd name="connsiteY12" fmla="*/ 304874 h 1112600"/>
                      <a:gd name="connsiteX13" fmla="*/ 0 w 629558"/>
                      <a:gd name="connsiteY13" fmla="*/ 152437 h 1112600"/>
                      <a:gd name="connsiteX14" fmla="*/ 0 w 629558"/>
                      <a:gd name="connsiteY14" fmla="*/ 50813 h 1112600"/>
                      <a:gd name="connsiteX15" fmla="*/ 50813 w 629558"/>
                      <a:gd name="connsiteY15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152437 w 629558"/>
                      <a:gd name="connsiteY11" fmla="*/ 304874 h 1112600"/>
                      <a:gd name="connsiteX12" fmla="*/ 0 w 629558"/>
                      <a:gd name="connsiteY12" fmla="*/ 152437 h 1112600"/>
                      <a:gd name="connsiteX13" fmla="*/ 0 w 629558"/>
                      <a:gd name="connsiteY13" fmla="*/ 50813 h 1112600"/>
                      <a:gd name="connsiteX14" fmla="*/ 50813 w 629558"/>
                      <a:gd name="connsiteY14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9534 w 629558"/>
                      <a:gd name="connsiteY5" fmla="*/ 322482 h 1112600"/>
                      <a:gd name="connsiteX6" fmla="*/ 429534 w 629558"/>
                      <a:gd name="connsiteY6" fmla="*/ 997845 h 1112600"/>
                      <a:gd name="connsiteX7" fmla="*/ 314779 w 629558"/>
                      <a:gd name="connsiteY7" fmla="*/ 1112600 h 1112600"/>
                      <a:gd name="connsiteX8" fmla="*/ 200024 w 629558"/>
                      <a:gd name="connsiteY8" fmla="*/ 997845 h 1112600"/>
                      <a:gd name="connsiteX9" fmla="*/ 200024 w 629558"/>
                      <a:gd name="connsiteY9" fmla="*/ 322482 h 1112600"/>
                      <a:gd name="connsiteX10" fmla="*/ 152437 w 629558"/>
                      <a:gd name="connsiteY10" fmla="*/ 304874 h 1112600"/>
                      <a:gd name="connsiteX11" fmla="*/ 0 w 629558"/>
                      <a:gd name="connsiteY11" fmla="*/ 152437 h 1112600"/>
                      <a:gd name="connsiteX12" fmla="*/ 0 w 629558"/>
                      <a:gd name="connsiteY12" fmla="*/ 50813 h 1112600"/>
                      <a:gd name="connsiteX13" fmla="*/ 50813 w 629558"/>
                      <a:gd name="connsiteY13" fmla="*/ 0 h 1112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29558" h="1112600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152437"/>
                        </a:lnTo>
                        <a:cubicBezTo>
                          <a:pt x="629558" y="236626"/>
                          <a:pt x="561310" y="304874"/>
                          <a:pt x="477121" y="304874"/>
                        </a:cubicBezTo>
                        <a:lnTo>
                          <a:pt x="429534" y="322482"/>
                        </a:lnTo>
                        <a:lnTo>
                          <a:pt x="429534" y="997845"/>
                        </a:lnTo>
                        <a:cubicBezTo>
                          <a:pt x="429534" y="1061222"/>
                          <a:pt x="378156" y="1112600"/>
                          <a:pt x="314779" y="1112600"/>
                        </a:cubicBezTo>
                        <a:cubicBezTo>
                          <a:pt x="251402" y="1112600"/>
                          <a:pt x="200024" y="1061222"/>
                          <a:pt x="200024" y="997845"/>
                        </a:cubicBezTo>
                        <a:lnTo>
                          <a:pt x="200024" y="322482"/>
                        </a:lnTo>
                        <a:lnTo>
                          <a:pt x="152437" y="304874"/>
                        </a:lnTo>
                        <a:cubicBezTo>
                          <a:pt x="68248" y="304874"/>
                          <a:pt x="0" y="236626"/>
                          <a:pt x="0" y="152437"/>
                        </a:cubicBez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0" name="フリーフォーム: 図形 699">
                    <a:extLst>
                      <a:ext uri="{FF2B5EF4-FFF2-40B4-BE49-F238E27FC236}">
                        <a16:creationId xmlns:a16="http://schemas.microsoft.com/office/drawing/2014/main" id="{3823AB00-686D-4A49-8EB1-3E16F8701E3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568599" y="2957959"/>
                    <a:ext cx="241175" cy="240193"/>
                  </a:xfrm>
                  <a:custGeom>
                    <a:avLst/>
                    <a:gdLst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372385 w 805317"/>
                      <a:gd name="connsiteY3" fmla="*/ 0 h 802037"/>
                      <a:gd name="connsiteX4" fmla="*/ 700786 w 805317"/>
                      <a:gd name="connsiteY4" fmla="*/ 0 h 802037"/>
                      <a:gd name="connsiteX5" fmla="*/ 805317 w 805317"/>
                      <a:gd name="connsiteY5" fmla="*/ 104531 h 802037"/>
                      <a:gd name="connsiteX6" fmla="*/ 805316 w 805317"/>
                      <a:gd name="connsiteY6" fmla="*/ 104531 h 802037"/>
                      <a:gd name="connsiteX7" fmla="*/ 741473 w 805317"/>
                      <a:gd name="connsiteY7" fmla="*/ 200847 h 802037"/>
                      <a:gd name="connsiteX8" fmla="*/ 730490 w 805317"/>
                      <a:gd name="connsiteY8" fmla="*/ 203065 h 802037"/>
                      <a:gd name="connsiteX9" fmla="*/ 738828 w 805317"/>
                      <a:gd name="connsiteY9" fmla="*/ 204748 h 802037"/>
                      <a:gd name="connsiteX10" fmla="*/ 802671 w 805317"/>
                      <a:gd name="connsiteY10" fmla="*/ 301065 h 802037"/>
                      <a:gd name="connsiteX11" fmla="*/ 802670 w 805317"/>
                      <a:gd name="connsiteY11" fmla="*/ 301064 h 802037"/>
                      <a:gd name="connsiteX12" fmla="*/ 738827 w 805317"/>
                      <a:gd name="connsiteY12" fmla="*/ 397381 h 802037"/>
                      <a:gd name="connsiteX13" fmla="*/ 718897 w 805317"/>
                      <a:gd name="connsiteY13" fmla="*/ 401404 h 802037"/>
                      <a:gd name="connsiteX14" fmla="*/ 729401 w 805317"/>
                      <a:gd name="connsiteY14" fmla="*/ 403525 h 802037"/>
                      <a:gd name="connsiteX15" fmla="*/ 793244 w 805317"/>
                      <a:gd name="connsiteY15" fmla="*/ 499842 h 802037"/>
                      <a:gd name="connsiteX16" fmla="*/ 793243 w 805317"/>
                      <a:gd name="connsiteY16" fmla="*/ 499841 h 802037"/>
                      <a:gd name="connsiteX17" fmla="*/ 729400 w 805317"/>
                      <a:gd name="connsiteY17" fmla="*/ 596158 h 802037"/>
                      <a:gd name="connsiteX18" fmla="*/ 711705 w 805317"/>
                      <a:gd name="connsiteY18" fmla="*/ 599730 h 802037"/>
                      <a:gd name="connsiteX19" fmla="*/ 716963 w 805317"/>
                      <a:gd name="connsiteY19" fmla="*/ 600792 h 802037"/>
                      <a:gd name="connsiteX20" fmla="*/ 780806 w 805317"/>
                      <a:gd name="connsiteY20" fmla="*/ 697108 h 802037"/>
                      <a:gd name="connsiteX21" fmla="*/ 780805 w 805317"/>
                      <a:gd name="connsiteY21" fmla="*/ 697108 h 802037"/>
                      <a:gd name="connsiteX22" fmla="*/ 676274 w 805317"/>
                      <a:gd name="connsiteY22" fmla="*/ 801639 h 802037"/>
                      <a:gd name="connsiteX23" fmla="*/ 410797 w 805317"/>
                      <a:gd name="connsiteY23" fmla="*/ 801638 h 802037"/>
                      <a:gd name="connsiteX24" fmla="*/ 406839 w 805317"/>
                      <a:gd name="connsiteY24" fmla="*/ 802037 h 802037"/>
                      <a:gd name="connsiteX25" fmla="*/ 298829 w 805317"/>
                      <a:gd name="connsiteY25" fmla="*/ 802037 h 802037"/>
                      <a:gd name="connsiteX26" fmla="*/ 0 w 805317"/>
                      <a:gd name="connsiteY26" fmla="*/ 503208 h 802037"/>
                      <a:gd name="connsiteX27" fmla="*/ 0 w 805317"/>
                      <a:gd name="connsiteY27" fmla="*/ 299923 h 802037"/>
                      <a:gd name="connsiteX28" fmla="*/ 182511 w 805317"/>
                      <a:gd name="connsiteY28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700786 w 805317"/>
                      <a:gd name="connsiteY3" fmla="*/ 0 h 802037"/>
                      <a:gd name="connsiteX4" fmla="*/ 805317 w 805317"/>
                      <a:gd name="connsiteY4" fmla="*/ 104531 h 802037"/>
                      <a:gd name="connsiteX5" fmla="*/ 805316 w 805317"/>
                      <a:gd name="connsiteY5" fmla="*/ 104531 h 802037"/>
                      <a:gd name="connsiteX6" fmla="*/ 741473 w 805317"/>
                      <a:gd name="connsiteY6" fmla="*/ 200847 h 802037"/>
                      <a:gd name="connsiteX7" fmla="*/ 730490 w 805317"/>
                      <a:gd name="connsiteY7" fmla="*/ 203065 h 802037"/>
                      <a:gd name="connsiteX8" fmla="*/ 738828 w 805317"/>
                      <a:gd name="connsiteY8" fmla="*/ 204748 h 802037"/>
                      <a:gd name="connsiteX9" fmla="*/ 802671 w 805317"/>
                      <a:gd name="connsiteY9" fmla="*/ 301065 h 802037"/>
                      <a:gd name="connsiteX10" fmla="*/ 802670 w 805317"/>
                      <a:gd name="connsiteY10" fmla="*/ 301064 h 802037"/>
                      <a:gd name="connsiteX11" fmla="*/ 738827 w 805317"/>
                      <a:gd name="connsiteY11" fmla="*/ 397381 h 802037"/>
                      <a:gd name="connsiteX12" fmla="*/ 718897 w 805317"/>
                      <a:gd name="connsiteY12" fmla="*/ 401404 h 802037"/>
                      <a:gd name="connsiteX13" fmla="*/ 729401 w 805317"/>
                      <a:gd name="connsiteY13" fmla="*/ 403525 h 802037"/>
                      <a:gd name="connsiteX14" fmla="*/ 793244 w 805317"/>
                      <a:gd name="connsiteY14" fmla="*/ 499842 h 802037"/>
                      <a:gd name="connsiteX15" fmla="*/ 793243 w 805317"/>
                      <a:gd name="connsiteY15" fmla="*/ 499841 h 802037"/>
                      <a:gd name="connsiteX16" fmla="*/ 729400 w 805317"/>
                      <a:gd name="connsiteY16" fmla="*/ 596158 h 802037"/>
                      <a:gd name="connsiteX17" fmla="*/ 711705 w 805317"/>
                      <a:gd name="connsiteY17" fmla="*/ 599730 h 802037"/>
                      <a:gd name="connsiteX18" fmla="*/ 716963 w 805317"/>
                      <a:gd name="connsiteY18" fmla="*/ 600792 h 802037"/>
                      <a:gd name="connsiteX19" fmla="*/ 780806 w 805317"/>
                      <a:gd name="connsiteY19" fmla="*/ 697108 h 802037"/>
                      <a:gd name="connsiteX20" fmla="*/ 780805 w 805317"/>
                      <a:gd name="connsiteY20" fmla="*/ 697108 h 802037"/>
                      <a:gd name="connsiteX21" fmla="*/ 676274 w 805317"/>
                      <a:gd name="connsiteY21" fmla="*/ 801639 h 802037"/>
                      <a:gd name="connsiteX22" fmla="*/ 410797 w 805317"/>
                      <a:gd name="connsiteY22" fmla="*/ 801638 h 802037"/>
                      <a:gd name="connsiteX23" fmla="*/ 406839 w 805317"/>
                      <a:gd name="connsiteY23" fmla="*/ 802037 h 802037"/>
                      <a:gd name="connsiteX24" fmla="*/ 298829 w 805317"/>
                      <a:gd name="connsiteY24" fmla="*/ 802037 h 802037"/>
                      <a:gd name="connsiteX25" fmla="*/ 0 w 805317"/>
                      <a:gd name="connsiteY25" fmla="*/ 503208 h 802037"/>
                      <a:gd name="connsiteX26" fmla="*/ 0 w 805317"/>
                      <a:gd name="connsiteY26" fmla="*/ 299923 h 802037"/>
                      <a:gd name="connsiteX27" fmla="*/ 182511 w 805317"/>
                      <a:gd name="connsiteY27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406839 w 805317"/>
                      <a:gd name="connsiteY22" fmla="*/ 802037 h 802037"/>
                      <a:gd name="connsiteX23" fmla="*/ 298829 w 805317"/>
                      <a:gd name="connsiteY23" fmla="*/ 802037 h 802037"/>
                      <a:gd name="connsiteX24" fmla="*/ 0 w 805317"/>
                      <a:gd name="connsiteY24" fmla="*/ 503208 h 802037"/>
                      <a:gd name="connsiteX25" fmla="*/ 0 w 805317"/>
                      <a:gd name="connsiteY25" fmla="*/ 299923 h 802037"/>
                      <a:gd name="connsiteX26" fmla="*/ 182511 w 805317"/>
                      <a:gd name="connsiteY26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298829 w 805317"/>
                      <a:gd name="connsiteY22" fmla="*/ 802037 h 802037"/>
                      <a:gd name="connsiteX23" fmla="*/ 0 w 805317"/>
                      <a:gd name="connsiteY23" fmla="*/ 503208 h 802037"/>
                      <a:gd name="connsiteX24" fmla="*/ 0 w 805317"/>
                      <a:gd name="connsiteY24" fmla="*/ 299923 h 802037"/>
                      <a:gd name="connsiteX25" fmla="*/ 182511 w 805317"/>
                      <a:gd name="connsiteY25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298829 w 805317"/>
                      <a:gd name="connsiteY21" fmla="*/ 802037 h 802037"/>
                      <a:gd name="connsiteX22" fmla="*/ 0 w 805317"/>
                      <a:gd name="connsiteY22" fmla="*/ 503208 h 802037"/>
                      <a:gd name="connsiteX23" fmla="*/ 0 w 805317"/>
                      <a:gd name="connsiteY23" fmla="*/ 299923 h 802037"/>
                      <a:gd name="connsiteX24" fmla="*/ 182511 w 805317"/>
                      <a:gd name="connsiteY24" fmla="*/ 24578 h 802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05317" h="802037">
                        <a:moveTo>
                          <a:pt x="182511" y="24578"/>
                        </a:moveTo>
                        <a:cubicBezTo>
                          <a:pt x="218263" y="9456"/>
                          <a:pt x="257569" y="1094"/>
                          <a:pt x="298829" y="1094"/>
                        </a:cubicBezTo>
                        <a:lnTo>
                          <a:pt x="700786" y="0"/>
                        </a:lnTo>
                        <a:cubicBezTo>
                          <a:pt x="758517" y="0"/>
                          <a:pt x="805317" y="46800"/>
                          <a:pt x="805317" y="104531"/>
                        </a:cubicBezTo>
                        <a:lnTo>
                          <a:pt x="805316" y="104531"/>
                        </a:lnTo>
                        <a:cubicBezTo>
                          <a:pt x="805316" y="147829"/>
                          <a:pt x="778991" y="184979"/>
                          <a:pt x="741473" y="200847"/>
                        </a:cubicBezTo>
                        <a:lnTo>
                          <a:pt x="730490" y="203065"/>
                        </a:lnTo>
                        <a:lnTo>
                          <a:pt x="738828" y="204748"/>
                        </a:lnTo>
                        <a:cubicBezTo>
                          <a:pt x="776346" y="220617"/>
                          <a:pt x="802671" y="257766"/>
                          <a:pt x="802671" y="301065"/>
                        </a:cubicBezTo>
                        <a:lnTo>
                          <a:pt x="802670" y="301064"/>
                        </a:lnTo>
                        <a:cubicBezTo>
                          <a:pt x="802670" y="344363"/>
                          <a:pt x="776345" y="381512"/>
                          <a:pt x="738827" y="397381"/>
                        </a:cubicBezTo>
                        <a:lnTo>
                          <a:pt x="718897" y="401404"/>
                        </a:lnTo>
                        <a:lnTo>
                          <a:pt x="729401" y="403525"/>
                        </a:lnTo>
                        <a:cubicBezTo>
                          <a:pt x="766919" y="419394"/>
                          <a:pt x="793244" y="456543"/>
                          <a:pt x="793244" y="499842"/>
                        </a:cubicBezTo>
                        <a:lnTo>
                          <a:pt x="793243" y="499841"/>
                        </a:lnTo>
                        <a:cubicBezTo>
                          <a:pt x="793243" y="543140"/>
                          <a:pt x="766918" y="580289"/>
                          <a:pt x="729400" y="596158"/>
                        </a:cubicBezTo>
                        <a:lnTo>
                          <a:pt x="711705" y="599730"/>
                        </a:lnTo>
                        <a:lnTo>
                          <a:pt x="716963" y="600792"/>
                        </a:lnTo>
                        <a:cubicBezTo>
                          <a:pt x="754481" y="616660"/>
                          <a:pt x="780806" y="653810"/>
                          <a:pt x="780806" y="697108"/>
                        </a:cubicBezTo>
                        <a:lnTo>
                          <a:pt x="780805" y="697108"/>
                        </a:lnTo>
                        <a:cubicBezTo>
                          <a:pt x="780805" y="754839"/>
                          <a:pt x="734005" y="801639"/>
                          <a:pt x="676274" y="801639"/>
                        </a:cubicBezTo>
                        <a:lnTo>
                          <a:pt x="298829" y="802037"/>
                        </a:lnTo>
                        <a:cubicBezTo>
                          <a:pt x="133790" y="802037"/>
                          <a:pt x="0" y="668247"/>
                          <a:pt x="0" y="503208"/>
                        </a:cubicBezTo>
                        <a:lnTo>
                          <a:pt x="0" y="299923"/>
                        </a:lnTo>
                        <a:cubicBezTo>
                          <a:pt x="0" y="176144"/>
                          <a:pt x="75257" y="69942"/>
                          <a:pt x="182511" y="2457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85" name="グループ化 684">
                <a:extLst>
                  <a:ext uri="{FF2B5EF4-FFF2-40B4-BE49-F238E27FC236}">
                    <a16:creationId xmlns:a16="http://schemas.microsoft.com/office/drawing/2014/main" id="{F01105A1-C4F1-4C2B-ACCC-D9D0B0527CA7}"/>
                  </a:ext>
                </a:extLst>
              </p:cNvPr>
              <p:cNvGrpSpPr/>
              <p:nvPr/>
            </p:nvGrpSpPr>
            <p:grpSpPr>
              <a:xfrm>
                <a:off x="1549534" y="3494668"/>
                <a:ext cx="916860" cy="390005"/>
                <a:chOff x="1562021" y="3512395"/>
                <a:chExt cx="916860" cy="390005"/>
              </a:xfrm>
            </p:grpSpPr>
            <p:sp>
              <p:nvSpPr>
                <p:cNvPr id="686" name="台形 28">
                  <a:extLst>
                    <a:ext uri="{FF2B5EF4-FFF2-40B4-BE49-F238E27FC236}">
                      <a16:creationId xmlns:a16="http://schemas.microsoft.com/office/drawing/2014/main" id="{1B7908B8-8D87-4AEF-8412-8A0BE61F10BB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7" name="四角形: 角を丸くする 686">
                  <a:extLst>
                    <a:ext uri="{FF2B5EF4-FFF2-40B4-BE49-F238E27FC236}">
                      <a16:creationId xmlns:a16="http://schemas.microsoft.com/office/drawing/2014/main" id="{E0478AAB-7567-4E20-BC58-D37065B8E9E1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71009" cy="45719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8" name="四角形: 角を丸くする 687">
                  <a:extLst>
                    <a:ext uri="{FF2B5EF4-FFF2-40B4-BE49-F238E27FC236}">
                      <a16:creationId xmlns:a16="http://schemas.microsoft.com/office/drawing/2014/main" id="{05A57FD4-772C-41E6-A1C8-D4655DBE1F27}"/>
                    </a:ext>
                  </a:extLst>
                </p:cNvPr>
                <p:cNvSpPr/>
                <p:nvPr/>
              </p:nvSpPr>
              <p:spPr>
                <a:xfrm>
                  <a:off x="2386952" y="3512395"/>
                  <a:ext cx="71009" cy="45719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71" name="グループ化 670">
              <a:extLst>
                <a:ext uri="{FF2B5EF4-FFF2-40B4-BE49-F238E27FC236}">
                  <a16:creationId xmlns:a16="http://schemas.microsoft.com/office/drawing/2014/main" id="{8F8C9C68-3986-4DA6-B82C-7F4B6AC3743B}"/>
                </a:ext>
              </a:extLst>
            </p:cNvPr>
            <p:cNvGrpSpPr/>
            <p:nvPr/>
          </p:nvGrpSpPr>
          <p:grpSpPr>
            <a:xfrm>
              <a:off x="647383" y="1890095"/>
              <a:ext cx="2691442" cy="1637420"/>
              <a:chOff x="-2234242" y="4809709"/>
              <a:chExt cx="2691442" cy="1637420"/>
            </a:xfrm>
          </p:grpSpPr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2B3B2EC8-AFA5-475F-AA84-CF62DE7C034D}"/>
                  </a:ext>
                </a:extLst>
              </p:cNvPr>
              <p:cNvSpPr/>
              <p:nvPr/>
            </p:nvSpPr>
            <p:spPr>
              <a:xfrm>
                <a:off x="-582712" y="5015977"/>
                <a:ext cx="608924" cy="611498"/>
              </a:xfrm>
              <a:custGeom>
                <a:avLst/>
                <a:gdLst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1904 w 676156"/>
                  <a:gd name="connsiteY8" fmla="*/ 0 h 738082"/>
                  <a:gd name="connsiteX9" fmla="*/ 357512 w 676156"/>
                  <a:gd name="connsiteY9" fmla="*/ 0 h 738082"/>
                  <a:gd name="connsiteX10" fmla="*/ 531068 w 676156"/>
                  <a:gd name="connsiteY10" fmla="*/ 173556 h 738082"/>
                  <a:gd name="connsiteX11" fmla="*/ 531068 w 676156"/>
                  <a:gd name="connsiteY11" fmla="*/ 185954 h 738082"/>
                  <a:gd name="connsiteX12" fmla="*/ 560659 w 676156"/>
                  <a:gd name="connsiteY12" fmla="*/ 205905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22641 w 676156"/>
                  <a:gd name="connsiteY31" fmla="*/ 210029 h 738082"/>
                  <a:gd name="connsiteX32" fmla="*/ 158348 w 676156"/>
                  <a:gd name="connsiteY32" fmla="*/ 185954 h 738082"/>
                  <a:gd name="connsiteX33" fmla="*/ 158348 w 676156"/>
                  <a:gd name="connsiteY33" fmla="*/ 173556 h 738082"/>
                  <a:gd name="connsiteX34" fmla="*/ 331904 w 676156"/>
                  <a:gd name="connsiteY34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560659 w 676156"/>
                  <a:gd name="connsiteY13" fmla="*/ 205905 h 738082"/>
                  <a:gd name="connsiteX14" fmla="*/ 629333 w 676156"/>
                  <a:gd name="connsiteY14" fmla="*/ 166256 h 738082"/>
                  <a:gd name="connsiteX15" fmla="*/ 647607 w 676156"/>
                  <a:gd name="connsiteY15" fmla="*/ 171153 h 738082"/>
                  <a:gd name="connsiteX16" fmla="*/ 674362 w 676156"/>
                  <a:gd name="connsiteY16" fmla="*/ 217493 h 738082"/>
                  <a:gd name="connsiteX17" fmla="*/ 669465 w 676156"/>
                  <a:gd name="connsiteY17" fmla="*/ 235768 h 738082"/>
                  <a:gd name="connsiteX18" fmla="*/ 624326 w 676156"/>
                  <a:gd name="connsiteY18" fmla="*/ 261829 h 738082"/>
                  <a:gd name="connsiteX19" fmla="*/ 629316 w 676156"/>
                  <a:gd name="connsiteY19" fmla="*/ 267876 h 738082"/>
                  <a:gd name="connsiteX20" fmla="*/ 670098 w 676156"/>
                  <a:gd name="connsiteY20" fmla="*/ 401387 h 738082"/>
                  <a:gd name="connsiteX21" fmla="*/ 670098 w 676156"/>
                  <a:gd name="connsiteY21" fmla="*/ 692348 h 738082"/>
                  <a:gd name="connsiteX22" fmla="*/ 624364 w 676156"/>
                  <a:gd name="connsiteY22" fmla="*/ 738082 h 738082"/>
                  <a:gd name="connsiteX23" fmla="*/ 65052 w 676156"/>
                  <a:gd name="connsiteY23" fmla="*/ 738082 h 738082"/>
                  <a:gd name="connsiteX24" fmla="*/ 19318 w 676156"/>
                  <a:gd name="connsiteY24" fmla="*/ 692348 h 738082"/>
                  <a:gd name="connsiteX25" fmla="*/ 19318 w 676156"/>
                  <a:gd name="connsiteY25" fmla="*/ 401387 h 738082"/>
                  <a:gd name="connsiteX26" fmla="*/ 60100 w 676156"/>
                  <a:gd name="connsiteY26" fmla="*/ 267876 h 738082"/>
                  <a:gd name="connsiteX27" fmla="*/ 60811 w 676156"/>
                  <a:gd name="connsiteY27" fmla="*/ 267014 h 738082"/>
                  <a:gd name="connsiteX28" fmla="*/ 6691 w 676156"/>
                  <a:gd name="connsiteY28" fmla="*/ 235768 h 738082"/>
                  <a:gd name="connsiteX29" fmla="*/ 1794 w 676156"/>
                  <a:gd name="connsiteY29" fmla="*/ 217493 h 738082"/>
                  <a:gd name="connsiteX30" fmla="*/ 28549 w 676156"/>
                  <a:gd name="connsiteY30" fmla="*/ 171153 h 738082"/>
                  <a:gd name="connsiteX31" fmla="*/ 46823 w 676156"/>
                  <a:gd name="connsiteY31" fmla="*/ 166256 h 738082"/>
                  <a:gd name="connsiteX32" fmla="*/ 158348 w 676156"/>
                  <a:gd name="connsiteY32" fmla="*/ 185954 h 738082"/>
                  <a:gd name="connsiteX33" fmla="*/ 158348 w 676156"/>
                  <a:gd name="connsiteY33" fmla="*/ 173556 h 738082"/>
                  <a:gd name="connsiteX34" fmla="*/ 331904 w 676156"/>
                  <a:gd name="connsiteY34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58348 w 676156"/>
                  <a:gd name="connsiteY31" fmla="*/ 185954 h 738082"/>
                  <a:gd name="connsiteX32" fmla="*/ 158348 w 676156"/>
                  <a:gd name="connsiteY32" fmla="*/ 173556 h 738082"/>
                  <a:gd name="connsiteX33" fmla="*/ 331904 w 676156"/>
                  <a:gd name="connsiteY33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58348 w 676156"/>
                  <a:gd name="connsiteY31" fmla="*/ 173556 h 738082"/>
                  <a:gd name="connsiteX32" fmla="*/ 331904 w 676156"/>
                  <a:gd name="connsiteY32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629333 w 676156"/>
                  <a:gd name="connsiteY12" fmla="*/ 166256 h 738082"/>
                  <a:gd name="connsiteX13" fmla="*/ 647607 w 676156"/>
                  <a:gd name="connsiteY13" fmla="*/ 171153 h 738082"/>
                  <a:gd name="connsiteX14" fmla="*/ 674362 w 676156"/>
                  <a:gd name="connsiteY14" fmla="*/ 217493 h 738082"/>
                  <a:gd name="connsiteX15" fmla="*/ 669465 w 676156"/>
                  <a:gd name="connsiteY15" fmla="*/ 235768 h 738082"/>
                  <a:gd name="connsiteX16" fmla="*/ 624326 w 676156"/>
                  <a:gd name="connsiteY16" fmla="*/ 261829 h 738082"/>
                  <a:gd name="connsiteX17" fmla="*/ 629316 w 676156"/>
                  <a:gd name="connsiteY17" fmla="*/ 267876 h 738082"/>
                  <a:gd name="connsiteX18" fmla="*/ 670098 w 676156"/>
                  <a:gd name="connsiteY18" fmla="*/ 401387 h 738082"/>
                  <a:gd name="connsiteX19" fmla="*/ 670098 w 676156"/>
                  <a:gd name="connsiteY19" fmla="*/ 692348 h 738082"/>
                  <a:gd name="connsiteX20" fmla="*/ 624364 w 676156"/>
                  <a:gd name="connsiteY20" fmla="*/ 738082 h 738082"/>
                  <a:gd name="connsiteX21" fmla="*/ 65052 w 676156"/>
                  <a:gd name="connsiteY21" fmla="*/ 738082 h 738082"/>
                  <a:gd name="connsiteX22" fmla="*/ 19318 w 676156"/>
                  <a:gd name="connsiteY22" fmla="*/ 692348 h 738082"/>
                  <a:gd name="connsiteX23" fmla="*/ 19318 w 676156"/>
                  <a:gd name="connsiteY23" fmla="*/ 401387 h 738082"/>
                  <a:gd name="connsiteX24" fmla="*/ 60100 w 676156"/>
                  <a:gd name="connsiteY24" fmla="*/ 267876 h 738082"/>
                  <a:gd name="connsiteX25" fmla="*/ 60811 w 676156"/>
                  <a:gd name="connsiteY25" fmla="*/ 267014 h 738082"/>
                  <a:gd name="connsiteX26" fmla="*/ 6691 w 676156"/>
                  <a:gd name="connsiteY26" fmla="*/ 235768 h 738082"/>
                  <a:gd name="connsiteX27" fmla="*/ 1794 w 676156"/>
                  <a:gd name="connsiteY27" fmla="*/ 217493 h 738082"/>
                  <a:gd name="connsiteX28" fmla="*/ 28549 w 676156"/>
                  <a:gd name="connsiteY28" fmla="*/ 171153 h 738082"/>
                  <a:gd name="connsiteX29" fmla="*/ 46823 w 676156"/>
                  <a:gd name="connsiteY29" fmla="*/ 166256 h 738082"/>
                  <a:gd name="connsiteX30" fmla="*/ 158348 w 676156"/>
                  <a:gd name="connsiteY30" fmla="*/ 173556 h 738082"/>
                  <a:gd name="connsiteX31" fmla="*/ 331904 w 676156"/>
                  <a:gd name="connsiteY31" fmla="*/ 0 h 738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76156" h="738082">
                    <a:moveTo>
                      <a:pt x="335092" y="26194"/>
                    </a:moveTo>
                    <a:cubicBezTo>
                      <a:pt x="268172" y="26194"/>
                      <a:pt x="213923" y="80443"/>
                      <a:pt x="213923" y="147363"/>
                    </a:cubicBezTo>
                    <a:lnTo>
                      <a:pt x="213923" y="167049"/>
                    </a:lnTo>
                    <a:lnTo>
                      <a:pt x="258111" y="162594"/>
                    </a:lnTo>
                    <a:lnTo>
                      <a:pt x="431305" y="162594"/>
                    </a:lnTo>
                    <a:lnTo>
                      <a:pt x="475493" y="167049"/>
                    </a:lnTo>
                    <a:lnTo>
                      <a:pt x="475493" y="147363"/>
                    </a:lnTo>
                    <a:cubicBezTo>
                      <a:pt x="475493" y="80443"/>
                      <a:pt x="421244" y="26194"/>
                      <a:pt x="354324" y="26194"/>
                    </a:cubicBezTo>
                    <a:lnTo>
                      <a:pt x="335092" y="26194"/>
                    </a:lnTo>
                    <a:close/>
                    <a:moveTo>
                      <a:pt x="331904" y="0"/>
                    </a:moveTo>
                    <a:lnTo>
                      <a:pt x="357512" y="0"/>
                    </a:lnTo>
                    <a:cubicBezTo>
                      <a:pt x="453364" y="0"/>
                      <a:pt x="531068" y="77704"/>
                      <a:pt x="531068" y="173556"/>
                    </a:cubicBezTo>
                    <a:lnTo>
                      <a:pt x="629333" y="166256"/>
                    </a:lnTo>
                    <a:cubicBezTo>
                      <a:pt x="635731" y="162562"/>
                      <a:pt x="643913" y="164754"/>
                      <a:pt x="647607" y="171153"/>
                    </a:cubicBezTo>
                    <a:lnTo>
                      <a:pt x="674362" y="217493"/>
                    </a:lnTo>
                    <a:cubicBezTo>
                      <a:pt x="678056" y="223891"/>
                      <a:pt x="675863" y="232074"/>
                      <a:pt x="669465" y="235768"/>
                    </a:cubicBezTo>
                    <a:lnTo>
                      <a:pt x="624326" y="261829"/>
                    </a:lnTo>
                    <a:lnTo>
                      <a:pt x="629316" y="267876"/>
                    </a:lnTo>
                    <a:cubicBezTo>
                      <a:pt x="655064" y="305987"/>
                      <a:pt x="670098" y="351932"/>
                      <a:pt x="670098" y="401387"/>
                    </a:cubicBezTo>
                    <a:lnTo>
                      <a:pt x="670098" y="692348"/>
                    </a:lnTo>
                    <a:cubicBezTo>
                      <a:pt x="670098" y="717606"/>
                      <a:pt x="649622" y="738082"/>
                      <a:pt x="624364" y="738082"/>
                    </a:cubicBezTo>
                    <a:lnTo>
                      <a:pt x="65052" y="738082"/>
                    </a:lnTo>
                    <a:cubicBezTo>
                      <a:pt x="39794" y="738082"/>
                      <a:pt x="19318" y="717606"/>
                      <a:pt x="19318" y="692348"/>
                    </a:cubicBezTo>
                    <a:lnTo>
                      <a:pt x="19318" y="401387"/>
                    </a:lnTo>
                    <a:cubicBezTo>
                      <a:pt x="19318" y="351932"/>
                      <a:pt x="34353" y="305987"/>
                      <a:pt x="60100" y="267876"/>
                    </a:cubicBezTo>
                    <a:lnTo>
                      <a:pt x="60811" y="267014"/>
                    </a:lnTo>
                    <a:lnTo>
                      <a:pt x="6691" y="235768"/>
                    </a:lnTo>
                    <a:cubicBezTo>
                      <a:pt x="293" y="232074"/>
                      <a:pt x="-1900" y="223891"/>
                      <a:pt x="1794" y="217493"/>
                    </a:cubicBezTo>
                    <a:lnTo>
                      <a:pt x="28549" y="171153"/>
                    </a:lnTo>
                    <a:cubicBezTo>
                      <a:pt x="32243" y="164754"/>
                      <a:pt x="40425" y="162562"/>
                      <a:pt x="46823" y="166256"/>
                    </a:cubicBezTo>
                    <a:lnTo>
                      <a:pt x="158348" y="173556"/>
                    </a:lnTo>
                    <a:cubicBezTo>
                      <a:pt x="158348" y="77704"/>
                      <a:pt x="236052" y="0"/>
                      <a:pt x="331904" y="0"/>
                    </a:cubicBez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四角形: 上の 2 つの角を丸める 672">
                <a:extLst>
                  <a:ext uri="{FF2B5EF4-FFF2-40B4-BE49-F238E27FC236}">
                    <a16:creationId xmlns:a16="http://schemas.microsoft.com/office/drawing/2014/main" id="{9454398F-EBCB-4B5C-9C9F-DD1660EF55F5}"/>
                  </a:ext>
                </a:extLst>
              </p:cNvPr>
              <p:cNvSpPr/>
              <p:nvPr/>
            </p:nvSpPr>
            <p:spPr>
              <a:xfrm>
                <a:off x="-1111776" y="5517584"/>
                <a:ext cx="133082" cy="68094"/>
              </a:xfrm>
              <a:prstGeom prst="round2SameRect">
                <a:avLst>
                  <a:gd name="adj1" fmla="val 48139"/>
                  <a:gd name="adj2" fmla="val 31473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74" name="グループ化 673">
                <a:extLst>
                  <a:ext uri="{FF2B5EF4-FFF2-40B4-BE49-F238E27FC236}">
                    <a16:creationId xmlns:a16="http://schemas.microsoft.com/office/drawing/2014/main" id="{1458785A-ABD9-4D00-BA7C-2E1FD7E20C6C}"/>
                  </a:ext>
                </a:extLst>
              </p:cNvPr>
              <p:cNvGrpSpPr/>
              <p:nvPr/>
            </p:nvGrpSpPr>
            <p:grpSpPr>
              <a:xfrm>
                <a:off x="-2234242" y="5623427"/>
                <a:ext cx="2691442" cy="823702"/>
                <a:chOff x="-2234242" y="5623427"/>
                <a:chExt cx="2691442" cy="823702"/>
              </a:xfrm>
            </p:grpSpPr>
            <p:sp>
              <p:nvSpPr>
                <p:cNvPr id="820" name="正方形/長方形 2">
                  <a:extLst>
                    <a:ext uri="{FF2B5EF4-FFF2-40B4-BE49-F238E27FC236}">
                      <a16:creationId xmlns:a16="http://schemas.microsoft.com/office/drawing/2014/main" id="{FF918C36-1759-423E-84B8-7EBEDB486D37}"/>
                    </a:ext>
                  </a:extLst>
                </p:cNvPr>
                <p:cNvSpPr/>
                <p:nvPr/>
              </p:nvSpPr>
              <p:spPr>
                <a:xfrm>
                  <a:off x="-2145102" y="566655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1" name="正方形/長方形 820">
                  <a:extLst>
                    <a:ext uri="{FF2B5EF4-FFF2-40B4-BE49-F238E27FC236}">
                      <a16:creationId xmlns:a16="http://schemas.microsoft.com/office/drawing/2014/main" id="{9499DD8B-0FA5-4791-B6EA-8F38656029AE}"/>
                    </a:ext>
                  </a:extLst>
                </p:cNvPr>
                <p:cNvSpPr/>
                <p:nvPr/>
              </p:nvSpPr>
              <p:spPr>
                <a:xfrm>
                  <a:off x="-2145102" y="566961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2" name="四角形: 上の 2 つの角を丸める 821">
                  <a:extLst>
                    <a:ext uri="{FF2B5EF4-FFF2-40B4-BE49-F238E27FC236}">
                      <a16:creationId xmlns:a16="http://schemas.microsoft.com/office/drawing/2014/main" id="{9F0F02CF-0CA5-466A-861E-66048AC765B4}"/>
                    </a:ext>
                  </a:extLst>
                </p:cNvPr>
                <p:cNvSpPr/>
                <p:nvPr/>
              </p:nvSpPr>
              <p:spPr>
                <a:xfrm>
                  <a:off x="-2234242" y="562342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75" name="正方形/長方形 674">
                <a:extLst>
                  <a:ext uri="{FF2B5EF4-FFF2-40B4-BE49-F238E27FC236}">
                    <a16:creationId xmlns:a16="http://schemas.microsoft.com/office/drawing/2014/main" id="{CDA7C422-1E9A-42AF-ACF4-523FFBDCEC97}"/>
                  </a:ext>
                </a:extLst>
              </p:cNvPr>
              <p:cNvSpPr/>
              <p:nvPr/>
            </p:nvSpPr>
            <p:spPr>
              <a:xfrm>
                <a:off x="-2034734" y="5454488"/>
                <a:ext cx="868479" cy="16893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6" name="正方形/長方形 675">
                <a:extLst>
                  <a:ext uri="{FF2B5EF4-FFF2-40B4-BE49-F238E27FC236}">
                    <a16:creationId xmlns:a16="http://schemas.microsoft.com/office/drawing/2014/main" id="{34A41BB8-6157-46A8-BF4A-8DEB571F35D9}"/>
                  </a:ext>
                </a:extLst>
              </p:cNvPr>
              <p:cNvSpPr/>
              <p:nvPr/>
            </p:nvSpPr>
            <p:spPr>
              <a:xfrm>
                <a:off x="-2034734" y="5042186"/>
                <a:ext cx="868479" cy="40979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77" name="グループ化 676">
                <a:extLst>
                  <a:ext uri="{FF2B5EF4-FFF2-40B4-BE49-F238E27FC236}">
                    <a16:creationId xmlns:a16="http://schemas.microsoft.com/office/drawing/2014/main" id="{E53A90D5-D62A-4102-9B0C-55701C596FE5}"/>
                  </a:ext>
                </a:extLst>
              </p:cNvPr>
              <p:cNvGrpSpPr/>
              <p:nvPr/>
            </p:nvGrpSpPr>
            <p:grpSpPr>
              <a:xfrm>
                <a:off x="-1547107" y="4809709"/>
                <a:ext cx="447071" cy="331809"/>
                <a:chOff x="-1597903" y="4785142"/>
                <a:chExt cx="541807" cy="402121"/>
              </a:xfrm>
            </p:grpSpPr>
            <p:sp>
              <p:nvSpPr>
                <p:cNvPr id="818" name="四角形: 角を丸くする 817">
                  <a:extLst>
                    <a:ext uri="{FF2B5EF4-FFF2-40B4-BE49-F238E27FC236}">
                      <a16:creationId xmlns:a16="http://schemas.microsoft.com/office/drawing/2014/main" id="{C97C5622-C283-4705-BD53-55B82FA4EFE9}"/>
                    </a:ext>
                  </a:extLst>
                </p:cNvPr>
                <p:cNvSpPr/>
                <p:nvPr/>
              </p:nvSpPr>
              <p:spPr>
                <a:xfrm>
                  <a:off x="-1597903" y="4785142"/>
                  <a:ext cx="541807" cy="402121"/>
                </a:xfrm>
                <a:prstGeom prst="roundRect">
                  <a:avLst>
                    <a:gd name="adj" fmla="val 7363"/>
                  </a:avLst>
                </a:prstGeom>
                <a:solidFill>
                  <a:srgbClr val="FFFF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9" name="四角形: 角を丸くする 818">
                  <a:extLst>
                    <a:ext uri="{FF2B5EF4-FFF2-40B4-BE49-F238E27FC236}">
                      <a16:creationId xmlns:a16="http://schemas.microsoft.com/office/drawing/2014/main" id="{5A3698E6-B0C1-4FEB-A56B-DF9FDED3A000}"/>
                    </a:ext>
                  </a:extLst>
                </p:cNvPr>
                <p:cNvSpPr/>
                <p:nvPr/>
              </p:nvSpPr>
              <p:spPr>
                <a:xfrm>
                  <a:off x="-1557508" y="4815918"/>
                  <a:ext cx="458876" cy="340570"/>
                </a:xfrm>
                <a:prstGeom prst="roundRect">
                  <a:avLst>
                    <a:gd name="adj" fmla="val 2469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78" name="四角形: 上の 2 つの角を丸める 677">
                <a:extLst>
                  <a:ext uri="{FF2B5EF4-FFF2-40B4-BE49-F238E27FC236}">
                    <a16:creationId xmlns:a16="http://schemas.microsoft.com/office/drawing/2014/main" id="{0248B661-56DB-4C39-84E3-1B3336196F50}"/>
                  </a:ext>
                </a:extLst>
              </p:cNvPr>
              <p:cNvSpPr/>
              <p:nvPr/>
            </p:nvSpPr>
            <p:spPr>
              <a:xfrm>
                <a:off x="-2033917" y="4885989"/>
                <a:ext cx="361555" cy="153688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9" name="四角形: 上の 2 つの角を丸める 678">
                <a:extLst>
                  <a:ext uri="{FF2B5EF4-FFF2-40B4-BE49-F238E27FC236}">
                    <a16:creationId xmlns:a16="http://schemas.microsoft.com/office/drawing/2014/main" id="{D3212A0D-21C5-4394-9441-E6CC650CE54E}"/>
                  </a:ext>
                </a:extLst>
              </p:cNvPr>
              <p:cNvSpPr/>
              <p:nvPr/>
            </p:nvSpPr>
            <p:spPr>
              <a:xfrm>
                <a:off x="-1144341" y="5555684"/>
                <a:ext cx="198212" cy="68094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80" name="グループ化 679">
                <a:extLst>
                  <a:ext uri="{FF2B5EF4-FFF2-40B4-BE49-F238E27FC236}">
                    <a16:creationId xmlns:a16="http://schemas.microsoft.com/office/drawing/2014/main" id="{A1E8C783-F3EC-4BB7-B817-4B3A95098B68}"/>
                  </a:ext>
                </a:extLst>
              </p:cNvPr>
              <p:cNvGrpSpPr/>
              <p:nvPr/>
            </p:nvGrpSpPr>
            <p:grpSpPr>
              <a:xfrm>
                <a:off x="-774676" y="5535430"/>
                <a:ext cx="516575" cy="88064"/>
                <a:chOff x="4691062" y="5207797"/>
                <a:chExt cx="1028702" cy="227804"/>
              </a:xfrm>
            </p:grpSpPr>
            <p:sp>
              <p:nvSpPr>
                <p:cNvPr id="815" name="四角形: 上の 2 つの角を丸める 814">
                  <a:extLst>
                    <a:ext uri="{FF2B5EF4-FFF2-40B4-BE49-F238E27FC236}">
                      <a16:creationId xmlns:a16="http://schemas.microsoft.com/office/drawing/2014/main" id="{F9FC308D-4572-44D2-9EC6-6FBBDD5B2A98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6" name="四角形: 上の 2 つの角を丸める 815">
                  <a:extLst>
                    <a:ext uri="{FF2B5EF4-FFF2-40B4-BE49-F238E27FC236}">
                      <a16:creationId xmlns:a16="http://schemas.microsoft.com/office/drawing/2014/main" id="{986E69BC-AE70-41B8-B8FB-318730D89209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7" name="四角形: 上の 2 つの角を丸める 816">
                  <a:extLst>
                    <a:ext uri="{FF2B5EF4-FFF2-40B4-BE49-F238E27FC236}">
                      <a16:creationId xmlns:a16="http://schemas.microsoft.com/office/drawing/2014/main" id="{4248DF7A-4315-4E76-9841-810A7F2C19DF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81" name="グループ化 680">
                <a:extLst>
                  <a:ext uri="{FF2B5EF4-FFF2-40B4-BE49-F238E27FC236}">
                    <a16:creationId xmlns:a16="http://schemas.microsoft.com/office/drawing/2014/main" id="{8F6623F0-8F69-4278-82ED-BACB7F3FEB4B}"/>
                  </a:ext>
                </a:extLst>
              </p:cNvPr>
              <p:cNvGrpSpPr/>
              <p:nvPr/>
            </p:nvGrpSpPr>
            <p:grpSpPr>
              <a:xfrm>
                <a:off x="-774676" y="5446785"/>
                <a:ext cx="516575" cy="88064"/>
                <a:chOff x="4691062" y="5207797"/>
                <a:chExt cx="1028702" cy="227804"/>
              </a:xfrm>
            </p:grpSpPr>
            <p:sp>
              <p:nvSpPr>
                <p:cNvPr id="811" name="四角形: 上の 2 つの角を丸める 810">
                  <a:extLst>
                    <a:ext uri="{FF2B5EF4-FFF2-40B4-BE49-F238E27FC236}">
                      <a16:creationId xmlns:a16="http://schemas.microsoft.com/office/drawing/2014/main" id="{16E97AF7-5866-4A06-8874-421FAEEB1F48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2" name="四角形: 上の 2 つの角を丸める 811">
                  <a:extLst>
                    <a:ext uri="{FF2B5EF4-FFF2-40B4-BE49-F238E27FC236}">
                      <a16:creationId xmlns:a16="http://schemas.microsoft.com/office/drawing/2014/main" id="{8DEF3AC1-3655-4C2F-8A53-62C0CC430F7D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3" name="四角形: 上の 2 つの角を丸める 812">
                  <a:extLst>
                    <a:ext uri="{FF2B5EF4-FFF2-40B4-BE49-F238E27FC236}">
                      <a16:creationId xmlns:a16="http://schemas.microsoft.com/office/drawing/2014/main" id="{1238ACE7-2736-49F8-B788-69FCB69F12E0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82" name="グループ化 681">
                <a:extLst>
                  <a:ext uri="{FF2B5EF4-FFF2-40B4-BE49-F238E27FC236}">
                    <a16:creationId xmlns:a16="http://schemas.microsoft.com/office/drawing/2014/main" id="{88480771-DBE8-4699-8FAB-341CAA561E77}"/>
                  </a:ext>
                </a:extLst>
              </p:cNvPr>
              <p:cNvGrpSpPr/>
              <p:nvPr/>
            </p:nvGrpSpPr>
            <p:grpSpPr>
              <a:xfrm>
                <a:off x="-645178" y="5195958"/>
                <a:ext cx="134713" cy="245711"/>
                <a:chOff x="3161486" y="3471945"/>
                <a:chExt cx="513532" cy="826769"/>
              </a:xfrm>
            </p:grpSpPr>
            <p:sp>
              <p:nvSpPr>
                <p:cNvPr id="807" name="四角形: 角を丸くする 806">
                  <a:extLst>
                    <a:ext uri="{FF2B5EF4-FFF2-40B4-BE49-F238E27FC236}">
                      <a16:creationId xmlns:a16="http://schemas.microsoft.com/office/drawing/2014/main" id="{84E9A655-F85B-496F-9F7A-D2774C76D382}"/>
                    </a:ext>
                  </a:extLst>
                </p:cNvPr>
                <p:cNvSpPr/>
                <p:nvPr/>
              </p:nvSpPr>
              <p:spPr>
                <a:xfrm>
                  <a:off x="3161486" y="3495758"/>
                  <a:ext cx="513532" cy="780571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8" name="四角形: 角を丸くする 807">
                  <a:extLst>
                    <a:ext uri="{FF2B5EF4-FFF2-40B4-BE49-F238E27FC236}">
                      <a16:creationId xmlns:a16="http://schemas.microsoft.com/office/drawing/2014/main" id="{50E08744-41B0-47B9-AEEC-410674F50E50}"/>
                    </a:ext>
                  </a:extLst>
                </p:cNvPr>
                <p:cNvSpPr/>
                <p:nvPr/>
              </p:nvSpPr>
              <p:spPr>
                <a:xfrm>
                  <a:off x="3325193" y="3495758"/>
                  <a:ext cx="196076" cy="780571"/>
                </a:xfrm>
                <a:prstGeom prst="roundRect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9" name="四角形: 角を丸くする 808">
                  <a:extLst>
                    <a:ext uri="{FF2B5EF4-FFF2-40B4-BE49-F238E27FC236}">
                      <a16:creationId xmlns:a16="http://schemas.microsoft.com/office/drawing/2014/main" id="{AE2CF11A-C90C-40B0-B7DC-83D9E78629D6}"/>
                    </a:ext>
                  </a:extLst>
                </p:cNvPr>
                <p:cNvSpPr/>
                <p:nvPr/>
              </p:nvSpPr>
              <p:spPr>
                <a:xfrm>
                  <a:off x="3161486" y="347194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0" name="四角形: 角を丸くする 809">
                  <a:extLst>
                    <a:ext uri="{FF2B5EF4-FFF2-40B4-BE49-F238E27FC236}">
                      <a16:creationId xmlns:a16="http://schemas.microsoft.com/office/drawing/2014/main" id="{3C6C799D-DCE4-4C20-9081-68215C7AC085}"/>
                    </a:ext>
                  </a:extLst>
                </p:cNvPr>
                <p:cNvSpPr/>
                <p:nvPr/>
              </p:nvSpPr>
              <p:spPr>
                <a:xfrm>
                  <a:off x="3161486" y="425299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01" name="グループ化 800">
                <a:extLst>
                  <a:ext uri="{FF2B5EF4-FFF2-40B4-BE49-F238E27FC236}">
                    <a16:creationId xmlns:a16="http://schemas.microsoft.com/office/drawing/2014/main" id="{A8DB30F8-B709-4E1F-8563-96EA0D984176}"/>
                  </a:ext>
                </a:extLst>
              </p:cNvPr>
              <p:cNvGrpSpPr/>
              <p:nvPr/>
            </p:nvGrpSpPr>
            <p:grpSpPr>
              <a:xfrm>
                <a:off x="-501574" y="5195958"/>
                <a:ext cx="134713" cy="245711"/>
                <a:chOff x="3161486" y="3471945"/>
                <a:chExt cx="513532" cy="826769"/>
              </a:xfrm>
            </p:grpSpPr>
            <p:sp>
              <p:nvSpPr>
                <p:cNvPr id="802" name="四角形: 角を丸くする 801">
                  <a:extLst>
                    <a:ext uri="{FF2B5EF4-FFF2-40B4-BE49-F238E27FC236}">
                      <a16:creationId xmlns:a16="http://schemas.microsoft.com/office/drawing/2014/main" id="{F3235B44-154D-4F50-8284-270DCF67D43E}"/>
                    </a:ext>
                  </a:extLst>
                </p:cNvPr>
                <p:cNvSpPr/>
                <p:nvPr/>
              </p:nvSpPr>
              <p:spPr>
                <a:xfrm>
                  <a:off x="3161486" y="3495758"/>
                  <a:ext cx="513532" cy="780571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3" name="四角形: 角を丸くする 802">
                  <a:extLst>
                    <a:ext uri="{FF2B5EF4-FFF2-40B4-BE49-F238E27FC236}">
                      <a16:creationId xmlns:a16="http://schemas.microsoft.com/office/drawing/2014/main" id="{B92B9993-A1C7-4B70-8FEC-ED28B3645086}"/>
                    </a:ext>
                  </a:extLst>
                </p:cNvPr>
                <p:cNvSpPr/>
                <p:nvPr/>
              </p:nvSpPr>
              <p:spPr>
                <a:xfrm>
                  <a:off x="3325193" y="3495758"/>
                  <a:ext cx="196076" cy="780571"/>
                </a:xfrm>
                <a:prstGeom prst="roundRect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4" name="四角形: 角を丸くする 803">
                  <a:extLst>
                    <a:ext uri="{FF2B5EF4-FFF2-40B4-BE49-F238E27FC236}">
                      <a16:creationId xmlns:a16="http://schemas.microsoft.com/office/drawing/2014/main" id="{36AC69C6-3022-4344-9696-F61A7C6634D3}"/>
                    </a:ext>
                  </a:extLst>
                </p:cNvPr>
                <p:cNvSpPr/>
                <p:nvPr/>
              </p:nvSpPr>
              <p:spPr>
                <a:xfrm>
                  <a:off x="3161486" y="347194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5" name="四角形: 角を丸くする 804">
                  <a:extLst>
                    <a:ext uri="{FF2B5EF4-FFF2-40B4-BE49-F238E27FC236}">
                      <a16:creationId xmlns:a16="http://schemas.microsoft.com/office/drawing/2014/main" id="{85F79AFD-2BB7-4197-B51A-8C773E40AFE6}"/>
                    </a:ext>
                  </a:extLst>
                </p:cNvPr>
                <p:cNvSpPr/>
                <p:nvPr/>
              </p:nvSpPr>
              <p:spPr>
                <a:xfrm>
                  <a:off x="3161486" y="425299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E9AF1B6-3E65-41D4-847F-6C497E91D9F3}"/>
              </a:ext>
            </a:extLst>
          </p:cNvPr>
          <p:cNvGrpSpPr/>
          <p:nvPr/>
        </p:nvGrpSpPr>
        <p:grpSpPr>
          <a:xfrm>
            <a:off x="3619183" y="992771"/>
            <a:ext cx="2691442" cy="2534744"/>
            <a:chOff x="3619183" y="992771"/>
            <a:chExt cx="2691442" cy="2534744"/>
          </a:xfrm>
        </p:grpSpPr>
        <p:grpSp>
          <p:nvGrpSpPr>
            <p:cNvPr id="759" name="グループ化 758">
              <a:extLst>
                <a:ext uri="{FF2B5EF4-FFF2-40B4-BE49-F238E27FC236}">
                  <a16:creationId xmlns:a16="http://schemas.microsoft.com/office/drawing/2014/main" id="{6DF57264-2219-4AF4-8FB0-CE0CC257E77B}"/>
                </a:ext>
              </a:extLst>
            </p:cNvPr>
            <p:cNvGrpSpPr/>
            <p:nvPr/>
          </p:nvGrpSpPr>
          <p:grpSpPr>
            <a:xfrm>
              <a:off x="4676304" y="992771"/>
              <a:ext cx="1012801" cy="1777259"/>
              <a:chOff x="4211570" y="1295282"/>
              <a:chExt cx="1477535" cy="2592773"/>
            </a:xfrm>
          </p:grpSpPr>
          <p:grpSp>
            <p:nvGrpSpPr>
              <p:cNvPr id="760" name="グループ化 759">
                <a:extLst>
                  <a:ext uri="{FF2B5EF4-FFF2-40B4-BE49-F238E27FC236}">
                    <a16:creationId xmlns:a16="http://schemas.microsoft.com/office/drawing/2014/main" id="{DB9A1121-368E-413C-A0AF-B68C9072592C}"/>
                  </a:ext>
                </a:extLst>
              </p:cNvPr>
              <p:cNvGrpSpPr/>
              <p:nvPr/>
            </p:nvGrpSpPr>
            <p:grpSpPr>
              <a:xfrm>
                <a:off x="4211570" y="1295282"/>
                <a:ext cx="1477535" cy="2247987"/>
                <a:chOff x="4211570" y="1295282"/>
                <a:chExt cx="1477535" cy="2247987"/>
              </a:xfrm>
            </p:grpSpPr>
            <p:grpSp>
              <p:nvGrpSpPr>
                <p:cNvPr id="765" name="グループ化 764">
                  <a:extLst>
                    <a:ext uri="{FF2B5EF4-FFF2-40B4-BE49-F238E27FC236}">
                      <a16:creationId xmlns:a16="http://schemas.microsoft.com/office/drawing/2014/main" id="{CEAA748E-2B89-4D08-8DAD-D16480E6F789}"/>
                    </a:ext>
                  </a:extLst>
                </p:cNvPr>
                <p:cNvGrpSpPr/>
                <p:nvPr/>
              </p:nvGrpSpPr>
              <p:grpSpPr>
                <a:xfrm>
                  <a:off x="4376033" y="1295282"/>
                  <a:ext cx="1193236" cy="2247987"/>
                  <a:chOff x="4376033" y="1295282"/>
                  <a:chExt cx="1193236" cy="2247987"/>
                </a:xfrm>
              </p:grpSpPr>
              <p:grpSp>
                <p:nvGrpSpPr>
                  <p:cNvPr id="796" name="グループ化 795">
                    <a:extLst>
                      <a:ext uri="{FF2B5EF4-FFF2-40B4-BE49-F238E27FC236}">
                        <a16:creationId xmlns:a16="http://schemas.microsoft.com/office/drawing/2014/main" id="{D58AD6B6-6B2C-41AE-820D-2B53D82ED6E3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4487608" y="2201237"/>
                    <a:ext cx="296112" cy="296112"/>
                    <a:chOff x="6070600" y="2196792"/>
                    <a:chExt cx="296112" cy="296112"/>
                  </a:xfrm>
                </p:grpSpPr>
                <p:sp>
                  <p:nvSpPr>
                    <p:cNvPr id="948" name="涙形 947">
                      <a:extLst>
                        <a:ext uri="{FF2B5EF4-FFF2-40B4-BE49-F238E27FC236}">
                          <a16:creationId xmlns:a16="http://schemas.microsoft.com/office/drawing/2014/main" id="{D91348DF-1C97-48FB-B3F7-402D07E108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5" name="涙形 954">
                      <a:extLst>
                        <a:ext uri="{FF2B5EF4-FFF2-40B4-BE49-F238E27FC236}">
                          <a16:creationId xmlns:a16="http://schemas.microsoft.com/office/drawing/2014/main" id="{0179687A-A5CE-4B00-B6C8-EDA8489027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97" name="グループ化 796">
                    <a:extLst>
                      <a:ext uri="{FF2B5EF4-FFF2-40B4-BE49-F238E27FC236}">
                        <a16:creationId xmlns:a16="http://schemas.microsoft.com/office/drawing/2014/main" id="{A5F93015-B88A-44FF-9E99-950234C5F046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5135705" y="2201237"/>
                    <a:ext cx="296112" cy="296112"/>
                    <a:chOff x="6070600" y="2196792"/>
                    <a:chExt cx="296112" cy="296112"/>
                  </a:xfrm>
                </p:grpSpPr>
                <p:sp>
                  <p:nvSpPr>
                    <p:cNvPr id="938" name="涙形 937">
                      <a:extLst>
                        <a:ext uri="{FF2B5EF4-FFF2-40B4-BE49-F238E27FC236}">
                          <a16:creationId xmlns:a16="http://schemas.microsoft.com/office/drawing/2014/main" id="{AEEB6FEB-B1DD-4EC0-BBD2-0D69A1A2B7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47" name="涙形 946">
                      <a:extLst>
                        <a:ext uri="{FF2B5EF4-FFF2-40B4-BE49-F238E27FC236}">
                          <a16:creationId xmlns:a16="http://schemas.microsoft.com/office/drawing/2014/main" id="{265B6E21-D5A0-49CD-A5A3-5D938B034B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98" name="グループ化 797">
                    <a:extLst>
                      <a:ext uri="{FF2B5EF4-FFF2-40B4-BE49-F238E27FC236}">
                        <a16:creationId xmlns:a16="http://schemas.microsoft.com/office/drawing/2014/main" id="{A5C000F4-1B38-459F-B836-0F55432321AD}"/>
                      </a:ext>
                    </a:extLst>
                  </p:cNvPr>
                  <p:cNvGrpSpPr/>
                  <p:nvPr/>
                </p:nvGrpSpPr>
                <p:grpSpPr>
                  <a:xfrm>
                    <a:off x="4376033" y="1416132"/>
                    <a:ext cx="1193236" cy="656581"/>
                    <a:chOff x="4376033" y="1381139"/>
                    <a:chExt cx="1193236" cy="656581"/>
                  </a:xfrm>
                </p:grpSpPr>
                <p:sp>
                  <p:nvSpPr>
                    <p:cNvPr id="934" name="四角形: 角を丸くする 933">
                      <a:extLst>
                        <a:ext uri="{FF2B5EF4-FFF2-40B4-BE49-F238E27FC236}">
                          <a16:creationId xmlns:a16="http://schemas.microsoft.com/office/drawing/2014/main" id="{7FC29D55-CC51-4F62-B2C7-6CDDAC2725F6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35" name="四角形: 角を丸くする 934">
                      <a:extLst>
                        <a:ext uri="{FF2B5EF4-FFF2-40B4-BE49-F238E27FC236}">
                          <a16:creationId xmlns:a16="http://schemas.microsoft.com/office/drawing/2014/main" id="{04851601-1B9B-44C2-9626-A2D67B7E9A53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99" name="片側の 2 つの角を丸めた四角形 144">
                    <a:extLst>
                      <a:ext uri="{FF2B5EF4-FFF2-40B4-BE49-F238E27FC236}">
                        <a16:creationId xmlns:a16="http://schemas.microsoft.com/office/drawing/2014/main" id="{81D2FFBB-9C97-400C-BEBF-F6F0E7C9A71C}"/>
                      </a:ext>
                    </a:extLst>
                  </p:cNvPr>
                  <p:cNvSpPr/>
                  <p:nvPr/>
                </p:nvSpPr>
                <p:spPr>
                  <a:xfrm>
                    <a:off x="4531942" y="2549525"/>
                    <a:ext cx="840158" cy="993744"/>
                  </a:xfrm>
                  <a:prstGeom prst="round2SameRect">
                    <a:avLst>
                      <a:gd name="adj1" fmla="val 39895"/>
                      <a:gd name="adj2" fmla="val 0"/>
                    </a:avLst>
                  </a:pr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0" name="フリーフォーム: 図形 799">
                    <a:extLst>
                      <a:ext uri="{FF2B5EF4-FFF2-40B4-BE49-F238E27FC236}">
                        <a16:creationId xmlns:a16="http://schemas.microsoft.com/office/drawing/2014/main" id="{7933B5C8-BE70-4348-9995-5A171E8D8EB9}"/>
                      </a:ext>
                    </a:extLst>
                  </p:cNvPr>
                  <p:cNvSpPr/>
                  <p:nvPr/>
                </p:nvSpPr>
                <p:spPr>
                  <a:xfrm>
                    <a:off x="4770307" y="2340367"/>
                    <a:ext cx="382718" cy="34437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806" name="グループ化 805">
                    <a:extLst>
                      <a:ext uri="{FF2B5EF4-FFF2-40B4-BE49-F238E27FC236}">
                        <a16:creationId xmlns:a16="http://schemas.microsoft.com/office/drawing/2014/main" id="{E328C98F-54A6-4598-847D-3CF8C73A6472}"/>
                      </a:ext>
                    </a:extLst>
                  </p:cNvPr>
                  <p:cNvGrpSpPr/>
                  <p:nvPr/>
                </p:nvGrpSpPr>
                <p:grpSpPr>
                  <a:xfrm>
                    <a:off x="4416788" y="1325433"/>
                    <a:ext cx="1086287" cy="1165865"/>
                    <a:chOff x="2355996" y="739604"/>
                    <a:chExt cx="1086287" cy="1165865"/>
                  </a:xfrm>
                </p:grpSpPr>
                <p:grpSp>
                  <p:nvGrpSpPr>
                    <p:cNvPr id="832" name="グループ化 831">
                      <a:extLst>
                        <a:ext uri="{FF2B5EF4-FFF2-40B4-BE49-F238E27FC236}">
                          <a16:creationId xmlns:a16="http://schemas.microsoft.com/office/drawing/2014/main" id="{0BD3E802-21E2-4876-A77D-3A4C6FC3ABB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55996" y="880575"/>
                      <a:ext cx="1086287" cy="1024894"/>
                      <a:chOff x="2791859" y="2017486"/>
                      <a:chExt cx="1150915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894" name="グループ化 893">
                        <a:extLst>
                          <a:ext uri="{FF2B5EF4-FFF2-40B4-BE49-F238E27FC236}">
                            <a16:creationId xmlns:a16="http://schemas.microsoft.com/office/drawing/2014/main" id="{01B6A506-D5D6-4040-B050-F06FFEF1B83A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9" y="2459313"/>
                        <a:ext cx="222006" cy="333009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931" name="円/楕円 159">
                          <a:extLst>
                            <a:ext uri="{FF2B5EF4-FFF2-40B4-BE49-F238E27FC236}">
                              <a16:creationId xmlns:a16="http://schemas.microsoft.com/office/drawing/2014/main" id="{BBF2B1A1-CB9C-4339-9B5D-A0A6EEE552B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932" name="円/楕円 160">
                          <a:extLst>
                            <a:ext uri="{FF2B5EF4-FFF2-40B4-BE49-F238E27FC236}">
                              <a16:creationId xmlns:a16="http://schemas.microsoft.com/office/drawing/2014/main" id="{30AAD85E-2AD7-4FDC-BD9D-8598510878F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895" name="グループ化 894">
                        <a:extLst>
                          <a:ext uri="{FF2B5EF4-FFF2-40B4-BE49-F238E27FC236}">
                            <a16:creationId xmlns:a16="http://schemas.microsoft.com/office/drawing/2014/main" id="{AF0CD3F7-7BC5-481B-85B8-BE9619C6317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897" name="円/楕円 157">
                          <a:extLst>
                            <a:ext uri="{FF2B5EF4-FFF2-40B4-BE49-F238E27FC236}">
                              <a16:creationId xmlns:a16="http://schemas.microsoft.com/office/drawing/2014/main" id="{53F83593-87FF-4A33-8A19-8C95312A4DB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924" name="円/楕円 158">
                          <a:extLst>
                            <a:ext uri="{FF2B5EF4-FFF2-40B4-BE49-F238E27FC236}">
                              <a16:creationId xmlns:a16="http://schemas.microsoft.com/office/drawing/2014/main" id="{501A1AAD-2BAC-4AB1-84A0-D8F36F2FE49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896" name="円/楕円 156">
                        <a:extLst>
                          <a:ext uri="{FF2B5EF4-FFF2-40B4-BE49-F238E27FC236}">
                            <a16:creationId xmlns:a16="http://schemas.microsoft.com/office/drawing/2014/main" id="{9A8417D4-D698-4203-B4C6-E11F3CA41D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833" name="円/楕円 27">
                      <a:extLst>
                        <a:ext uri="{FF2B5EF4-FFF2-40B4-BE49-F238E27FC236}">
                          <a16:creationId xmlns:a16="http://schemas.microsoft.com/office/drawing/2014/main" id="{15772A07-3EBD-4B07-B1C6-1F21B301FF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93804" y="1781382"/>
                      <a:ext cx="213788" cy="3788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4" name="月 833">
                      <a:extLst>
                        <a:ext uri="{FF2B5EF4-FFF2-40B4-BE49-F238E27FC236}">
                          <a16:creationId xmlns:a16="http://schemas.microsoft.com/office/drawing/2014/main" id="{3AD01512-24AA-4D49-AF23-47B2A6970A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59311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5" name="月 834">
                      <a:extLst>
                        <a:ext uri="{FF2B5EF4-FFF2-40B4-BE49-F238E27FC236}">
                          <a16:creationId xmlns:a16="http://schemas.microsoft.com/office/drawing/2014/main" id="{58B62416-5FC3-489E-BC14-7C45C7B6ACF5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234510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6" name="正方形/長方形 67">
                      <a:extLst>
                        <a:ext uri="{FF2B5EF4-FFF2-40B4-BE49-F238E27FC236}">
                          <a16:creationId xmlns:a16="http://schemas.microsoft.com/office/drawing/2014/main" id="{EAFADD74-1BFE-4684-9CC9-D108058988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67091" y="1685158"/>
                      <a:ext cx="65249" cy="334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7" name="フリーフォーム: 図形 836">
                      <a:extLst>
                        <a:ext uri="{FF2B5EF4-FFF2-40B4-BE49-F238E27FC236}">
                          <a16:creationId xmlns:a16="http://schemas.microsoft.com/office/drawing/2014/main" id="{BDB5C520-88D2-49A1-ADDA-5AAA05D9F8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94411" y="739604"/>
                      <a:ext cx="1028240" cy="651784"/>
                    </a:xfrm>
                    <a:custGeom>
                      <a:avLst/>
                      <a:gdLst>
                        <a:gd name="connsiteX0" fmla="*/ 474085 w 1031382"/>
                        <a:gd name="connsiteY0" fmla="*/ 0 h 594179"/>
                        <a:gd name="connsiteX1" fmla="*/ 520965 w 1031382"/>
                        <a:gd name="connsiteY1" fmla="*/ 3715 h 594179"/>
                        <a:gd name="connsiteX2" fmla="*/ 557297 w 1031382"/>
                        <a:gd name="connsiteY2" fmla="*/ 1 h 594179"/>
                        <a:gd name="connsiteX3" fmla="*/ 796709 w 1031382"/>
                        <a:gd name="connsiteY3" fmla="*/ 67334 h 594179"/>
                        <a:gd name="connsiteX4" fmla="*/ 990269 w 1031382"/>
                        <a:gd name="connsiteY4" fmla="*/ 594179 h 594179"/>
                        <a:gd name="connsiteX5" fmla="*/ 990268 w 1031382"/>
                        <a:gd name="connsiteY5" fmla="*/ 594179 h 594179"/>
                        <a:gd name="connsiteX6" fmla="*/ 639436 w 1031382"/>
                        <a:gd name="connsiteY6" fmla="*/ 339739 h 594179"/>
                        <a:gd name="connsiteX7" fmla="*/ 515690 w 1031382"/>
                        <a:gd name="connsiteY7" fmla="*/ 276595 h 594179"/>
                        <a:gd name="connsiteX8" fmla="*/ 391946 w 1031382"/>
                        <a:gd name="connsiteY8" fmla="*/ 339738 h 594179"/>
                        <a:gd name="connsiteX9" fmla="*/ 41114 w 1031382"/>
                        <a:gd name="connsiteY9" fmla="*/ 594178 h 594179"/>
                        <a:gd name="connsiteX10" fmla="*/ 41113 w 1031382"/>
                        <a:gd name="connsiteY10" fmla="*/ 594178 h 594179"/>
                        <a:gd name="connsiteX11" fmla="*/ 234673 w 1031382"/>
                        <a:gd name="connsiteY11" fmla="*/ 67333 h 594179"/>
                        <a:gd name="connsiteX12" fmla="*/ 474085 w 1031382"/>
                        <a:gd name="connsiteY12" fmla="*/ 0 h 5941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031382" h="594179">
                          <a:moveTo>
                            <a:pt x="474085" y="0"/>
                          </a:moveTo>
                          <a:lnTo>
                            <a:pt x="520965" y="3715"/>
                          </a:lnTo>
                          <a:lnTo>
                            <a:pt x="557297" y="1"/>
                          </a:lnTo>
                          <a:cubicBezTo>
                            <a:pt x="636256" y="831"/>
                            <a:pt x="719396" y="22698"/>
                            <a:pt x="796709" y="67334"/>
                          </a:cubicBezTo>
                          <a:cubicBezTo>
                            <a:pt x="1002877" y="186366"/>
                            <a:pt x="1089537" y="422242"/>
                            <a:pt x="990269" y="594179"/>
                          </a:cubicBezTo>
                          <a:lnTo>
                            <a:pt x="990268" y="594179"/>
                          </a:lnTo>
                          <a:cubicBezTo>
                            <a:pt x="882758" y="497516"/>
                            <a:pt x="764842" y="412142"/>
                            <a:pt x="639436" y="339739"/>
                          </a:cubicBezTo>
                          <a:lnTo>
                            <a:pt x="515690" y="276595"/>
                          </a:lnTo>
                          <a:lnTo>
                            <a:pt x="391946" y="339738"/>
                          </a:lnTo>
                          <a:cubicBezTo>
                            <a:pt x="266540" y="412141"/>
                            <a:pt x="148624" y="497515"/>
                            <a:pt x="41114" y="594178"/>
                          </a:cubicBezTo>
                          <a:lnTo>
                            <a:pt x="41113" y="594178"/>
                          </a:lnTo>
                          <a:cubicBezTo>
                            <a:pt x="-58155" y="422241"/>
                            <a:pt x="28505" y="186365"/>
                            <a:pt x="234673" y="67333"/>
                          </a:cubicBezTo>
                          <a:cubicBezTo>
                            <a:pt x="311986" y="22697"/>
                            <a:pt x="395126" y="830"/>
                            <a:pt x="474085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8" name="月 837">
                      <a:extLst>
                        <a:ext uri="{FF2B5EF4-FFF2-40B4-BE49-F238E27FC236}">
                          <a16:creationId xmlns:a16="http://schemas.microsoft.com/office/drawing/2014/main" id="{E903201C-6A9A-453E-931D-5973FC217E3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31235" y="1122921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9" name="月 838">
                      <a:extLst>
                        <a:ext uri="{FF2B5EF4-FFF2-40B4-BE49-F238E27FC236}">
                          <a16:creationId xmlns:a16="http://schemas.microsoft.com/office/drawing/2014/main" id="{5B542ECE-FBAF-4B41-ACE9-BDEF8FD9ECB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3988" y="1122923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840" name="グループ化 839">
                      <a:extLst>
                        <a:ext uri="{FF2B5EF4-FFF2-40B4-BE49-F238E27FC236}">
                          <a16:creationId xmlns:a16="http://schemas.microsoft.com/office/drawing/2014/main" id="{307C1B33-31EB-4339-81F2-3C1308B4574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51722" y="1271341"/>
                      <a:ext cx="205719" cy="280405"/>
                      <a:chOff x="2551722" y="1271341"/>
                      <a:chExt cx="205719" cy="280405"/>
                    </a:xfrm>
                  </p:grpSpPr>
                  <p:sp>
                    <p:nvSpPr>
                      <p:cNvPr id="886" name="二等辺三角形 885">
                        <a:extLst>
                          <a:ext uri="{FF2B5EF4-FFF2-40B4-BE49-F238E27FC236}">
                            <a16:creationId xmlns:a16="http://schemas.microsoft.com/office/drawing/2014/main" id="{83008009-61D7-4B3E-83B3-9CB367DD9128}"/>
                          </a:ext>
                        </a:extLst>
                      </p:cNvPr>
                      <p:cNvSpPr/>
                      <p:nvPr/>
                    </p:nvSpPr>
                    <p:spPr>
                      <a:xfrm rot="18900000">
                        <a:off x="2573946" y="1271341"/>
                        <a:ext cx="45719" cy="73117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87" name="二等辺三角形 886">
                        <a:extLst>
                          <a:ext uri="{FF2B5EF4-FFF2-40B4-BE49-F238E27FC236}">
                            <a16:creationId xmlns:a16="http://schemas.microsoft.com/office/drawing/2014/main" id="{1DF95C10-5FD8-42C4-9B68-0C95E6FA2C55}"/>
                          </a:ext>
                        </a:extLst>
                      </p:cNvPr>
                      <p:cNvSpPr/>
                      <p:nvPr/>
                    </p:nvSpPr>
                    <p:spPr>
                      <a:xfrm rot="18900000">
                        <a:off x="2551722" y="1306266"/>
                        <a:ext cx="45719" cy="73117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888" name="グループ化 887">
                        <a:extLst>
                          <a:ext uri="{FF2B5EF4-FFF2-40B4-BE49-F238E27FC236}">
                            <a16:creationId xmlns:a16="http://schemas.microsoft.com/office/drawing/2014/main" id="{45D5DB11-588C-451A-94F8-21FCD628F40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577818" y="1287398"/>
                        <a:ext cx="179623" cy="264348"/>
                        <a:chOff x="2896919" y="3691681"/>
                        <a:chExt cx="138000" cy="203092"/>
                      </a:xfrm>
                    </p:grpSpPr>
                    <p:sp>
                      <p:nvSpPr>
                        <p:cNvPr id="889" name="円/楕円 148">
                          <a:extLst>
                            <a:ext uri="{FF2B5EF4-FFF2-40B4-BE49-F238E27FC236}">
                              <a16:creationId xmlns:a16="http://schemas.microsoft.com/office/drawing/2014/main" id="{430B0CA4-C0F4-49DE-8491-46572D8733E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96919" y="3691681"/>
                          <a:ext cx="138000" cy="179341"/>
                        </a:xfrm>
                        <a:prstGeom prst="ellipse">
                          <a:avLst/>
                        </a:prstGeom>
                        <a:solidFill>
                          <a:sysClr val="windowText" lastClr="0000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90" name="円/楕円 149">
                          <a:extLst>
                            <a:ext uri="{FF2B5EF4-FFF2-40B4-BE49-F238E27FC236}">
                              <a16:creationId xmlns:a16="http://schemas.microsoft.com/office/drawing/2014/main" id="{6D13BBE8-C6ED-4F99-822D-FCDBDCA5AD4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96919" y="3715432"/>
                          <a:ext cx="138000" cy="179341"/>
                        </a:xfrm>
                        <a:prstGeom prst="ellipse">
                          <a:avLst/>
                        </a:pr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92" name="円/楕円 150">
                          <a:extLst>
                            <a:ext uri="{FF2B5EF4-FFF2-40B4-BE49-F238E27FC236}">
                              <a16:creationId xmlns:a16="http://schemas.microsoft.com/office/drawing/2014/main" id="{1E526F16-11AE-46B4-B349-C335ECF8886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21404" y="3770294"/>
                          <a:ext cx="89030" cy="115701"/>
                        </a:xfrm>
                        <a:prstGeom prst="ellipse">
                          <a:avLst/>
                        </a:prstGeom>
                        <a:solidFill>
                          <a:sysClr val="windowText" lastClr="0000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93" name="円/楕円 151">
                          <a:extLst>
                            <a:ext uri="{FF2B5EF4-FFF2-40B4-BE49-F238E27FC236}">
                              <a16:creationId xmlns:a16="http://schemas.microsoft.com/office/drawing/2014/main" id="{F1506E2A-633A-4F7D-A91F-3656C0F7AC8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43059" y="3768729"/>
                          <a:ext cx="45719" cy="59415"/>
                        </a:xfrm>
                        <a:prstGeom prst="ellipse">
                          <a:avLst/>
                        </a:pr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841" name="グループ化 840">
                      <a:extLst>
                        <a:ext uri="{FF2B5EF4-FFF2-40B4-BE49-F238E27FC236}">
                          <a16:creationId xmlns:a16="http://schemas.microsoft.com/office/drawing/2014/main" id="{F35C7C70-40DC-47DD-9CCC-8AE94B96427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24797" y="1271341"/>
                      <a:ext cx="205719" cy="280405"/>
                      <a:chOff x="2551722" y="1271341"/>
                      <a:chExt cx="205719" cy="280405"/>
                    </a:xfrm>
                  </p:grpSpPr>
                  <p:sp>
                    <p:nvSpPr>
                      <p:cNvPr id="842" name="二等辺三角形 841">
                        <a:extLst>
                          <a:ext uri="{FF2B5EF4-FFF2-40B4-BE49-F238E27FC236}">
                            <a16:creationId xmlns:a16="http://schemas.microsoft.com/office/drawing/2014/main" id="{42B99EE9-93FD-418C-9632-FD2F63BDA18F}"/>
                          </a:ext>
                        </a:extLst>
                      </p:cNvPr>
                      <p:cNvSpPr/>
                      <p:nvPr/>
                    </p:nvSpPr>
                    <p:spPr>
                      <a:xfrm rot="18900000">
                        <a:off x="2573946" y="1271341"/>
                        <a:ext cx="45719" cy="73117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58" name="二等辺三角形 857">
                        <a:extLst>
                          <a:ext uri="{FF2B5EF4-FFF2-40B4-BE49-F238E27FC236}">
                            <a16:creationId xmlns:a16="http://schemas.microsoft.com/office/drawing/2014/main" id="{569D8747-ACB0-4B77-A076-C7F7B9CFBE92}"/>
                          </a:ext>
                        </a:extLst>
                      </p:cNvPr>
                      <p:cNvSpPr/>
                      <p:nvPr/>
                    </p:nvSpPr>
                    <p:spPr>
                      <a:xfrm rot="18900000">
                        <a:off x="2551722" y="1306266"/>
                        <a:ext cx="45719" cy="73117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865" name="グループ化 864">
                        <a:extLst>
                          <a:ext uri="{FF2B5EF4-FFF2-40B4-BE49-F238E27FC236}">
                            <a16:creationId xmlns:a16="http://schemas.microsoft.com/office/drawing/2014/main" id="{95C4CBAC-E507-447E-A1AD-54C42F3ACE0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577818" y="1287398"/>
                        <a:ext cx="179623" cy="264348"/>
                        <a:chOff x="2896919" y="3691681"/>
                        <a:chExt cx="138000" cy="203092"/>
                      </a:xfrm>
                    </p:grpSpPr>
                    <p:sp>
                      <p:nvSpPr>
                        <p:cNvPr id="872" name="円/楕円 148">
                          <a:extLst>
                            <a:ext uri="{FF2B5EF4-FFF2-40B4-BE49-F238E27FC236}">
                              <a16:creationId xmlns:a16="http://schemas.microsoft.com/office/drawing/2014/main" id="{02577538-FCC8-49A2-91B9-1543E59957D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96919" y="3691681"/>
                          <a:ext cx="138000" cy="179341"/>
                        </a:xfrm>
                        <a:prstGeom prst="ellipse">
                          <a:avLst/>
                        </a:prstGeom>
                        <a:solidFill>
                          <a:sysClr val="windowText" lastClr="0000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76" name="円/楕円 149">
                          <a:extLst>
                            <a:ext uri="{FF2B5EF4-FFF2-40B4-BE49-F238E27FC236}">
                              <a16:creationId xmlns:a16="http://schemas.microsoft.com/office/drawing/2014/main" id="{FB90258D-B116-47BB-AF74-BEFE3C918A6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96919" y="3715432"/>
                          <a:ext cx="138000" cy="179341"/>
                        </a:xfrm>
                        <a:prstGeom prst="ellipse">
                          <a:avLst/>
                        </a:pr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77" name="円/楕円 150">
                          <a:extLst>
                            <a:ext uri="{FF2B5EF4-FFF2-40B4-BE49-F238E27FC236}">
                              <a16:creationId xmlns:a16="http://schemas.microsoft.com/office/drawing/2014/main" id="{517C5E07-CC35-4972-836C-D94B1ECA46A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21404" y="3770294"/>
                          <a:ext cx="89030" cy="115701"/>
                        </a:xfrm>
                        <a:prstGeom prst="ellipse">
                          <a:avLst/>
                        </a:prstGeom>
                        <a:solidFill>
                          <a:sysClr val="windowText" lastClr="0000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885" name="円/楕円 151">
                          <a:extLst>
                            <a:ext uri="{FF2B5EF4-FFF2-40B4-BE49-F238E27FC236}">
                              <a16:creationId xmlns:a16="http://schemas.microsoft.com/office/drawing/2014/main" id="{FA37CDA2-3789-4B8B-9503-D7892BB8A03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43059" y="3768729"/>
                          <a:ext cx="45719" cy="59415"/>
                        </a:xfrm>
                        <a:prstGeom prst="ellipse">
                          <a:avLst/>
                        </a:prstGeom>
                        <a:solidFill>
                          <a:sysClr val="window" lastClr="FFFFFF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  <p:sp>
                <p:nvSpPr>
                  <p:cNvPr id="814" name="台形 813">
                    <a:extLst>
                      <a:ext uri="{FF2B5EF4-FFF2-40B4-BE49-F238E27FC236}">
                        <a16:creationId xmlns:a16="http://schemas.microsoft.com/office/drawing/2014/main" id="{4B4495D7-DB99-4C8A-A07A-1E8C85DE434F}"/>
                      </a:ext>
                    </a:extLst>
                  </p:cNvPr>
                  <p:cNvSpPr/>
                  <p:nvPr/>
                </p:nvSpPr>
                <p:spPr>
                  <a:xfrm>
                    <a:off x="4664340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7" name="台形 826">
                    <a:extLst>
                      <a:ext uri="{FF2B5EF4-FFF2-40B4-BE49-F238E27FC236}">
                        <a16:creationId xmlns:a16="http://schemas.microsoft.com/office/drawing/2014/main" id="{A2090434-5841-4BB3-B023-C096D29188EE}"/>
                      </a:ext>
                    </a:extLst>
                  </p:cNvPr>
                  <p:cNvSpPr/>
                  <p:nvPr/>
                </p:nvSpPr>
                <p:spPr>
                  <a:xfrm>
                    <a:off x="5147572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8" name="台形 827">
                    <a:extLst>
                      <a:ext uri="{FF2B5EF4-FFF2-40B4-BE49-F238E27FC236}">
                        <a16:creationId xmlns:a16="http://schemas.microsoft.com/office/drawing/2014/main" id="{E90D7C78-761A-4E2B-9205-A8A05E121ECF}"/>
                      </a:ext>
                    </a:extLst>
                  </p:cNvPr>
                  <p:cNvSpPr/>
                  <p:nvPr/>
                </p:nvSpPr>
                <p:spPr>
                  <a:xfrm>
                    <a:off x="4554902" y="2854448"/>
                    <a:ext cx="810054" cy="688821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9" name="フリーフォーム: 図形 828">
                    <a:extLst>
                      <a:ext uri="{FF2B5EF4-FFF2-40B4-BE49-F238E27FC236}">
                        <a16:creationId xmlns:a16="http://schemas.microsoft.com/office/drawing/2014/main" id="{6FE97276-9D56-4D20-BD46-25877265B2EE}"/>
                      </a:ext>
                    </a:extLst>
                  </p:cNvPr>
                  <p:cNvSpPr/>
                  <p:nvPr/>
                </p:nvSpPr>
                <p:spPr>
                  <a:xfrm>
                    <a:off x="4636332" y="2538038"/>
                    <a:ext cx="650667" cy="227586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0667" h="227586">
                        <a:moveTo>
                          <a:pt x="203612" y="1063"/>
                        </a:moveTo>
                        <a:cubicBezTo>
                          <a:pt x="215524" y="3119"/>
                          <a:pt x="226219" y="8104"/>
                          <a:pt x="232873" y="15528"/>
                        </a:cubicBezTo>
                        <a:lnTo>
                          <a:pt x="325334" y="118706"/>
                        </a:lnTo>
                        <a:lnTo>
                          <a:pt x="417794" y="15529"/>
                        </a:lnTo>
                        <a:cubicBezTo>
                          <a:pt x="424448" y="8105"/>
                          <a:pt x="435143" y="3120"/>
                          <a:pt x="447056" y="1064"/>
                        </a:cubicBezTo>
                        <a:cubicBezTo>
                          <a:pt x="458970" y="-993"/>
                          <a:pt x="472100" y="-121"/>
                          <a:pt x="483624" y="4166"/>
                        </a:cubicBezTo>
                        <a:lnTo>
                          <a:pt x="650560" y="66260"/>
                        </a:lnTo>
                        <a:cubicBezTo>
                          <a:pt x="654288" y="103497"/>
                          <a:pt x="560194" y="214952"/>
                          <a:pt x="505989" y="227586"/>
                        </a:cubicBezTo>
                        <a:lnTo>
                          <a:pt x="325333" y="142065"/>
                        </a:lnTo>
                        <a:lnTo>
                          <a:pt x="144678" y="227585"/>
                        </a:lnTo>
                        <a:cubicBezTo>
                          <a:pt x="90474" y="214951"/>
                          <a:pt x="-3621" y="103496"/>
                          <a:pt x="107" y="66259"/>
                        </a:cubicBezTo>
                        <a:lnTo>
                          <a:pt x="167043" y="4165"/>
                        </a:lnTo>
                        <a:cubicBezTo>
                          <a:pt x="178567" y="-122"/>
                          <a:pt x="191699" y="-994"/>
                          <a:pt x="203612" y="1063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30" name="楕円 829">
                    <a:extLst>
                      <a:ext uri="{FF2B5EF4-FFF2-40B4-BE49-F238E27FC236}">
                        <a16:creationId xmlns:a16="http://schemas.microsoft.com/office/drawing/2014/main" id="{9AF7314A-2BFC-48F3-A468-515CA628E8C2}"/>
                      </a:ext>
                    </a:extLst>
                  </p:cNvPr>
                  <p:cNvSpPr/>
                  <p:nvPr/>
                </p:nvSpPr>
                <p:spPr>
                  <a:xfrm>
                    <a:off x="4931039" y="2733779"/>
                    <a:ext cx="57680" cy="597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31" name="フリーフォーム: 図形 830">
                    <a:extLst>
                      <a:ext uri="{FF2B5EF4-FFF2-40B4-BE49-F238E27FC236}">
                        <a16:creationId xmlns:a16="http://schemas.microsoft.com/office/drawing/2014/main" id="{E5124C62-9204-4730-B4D3-18EDDA9D9320}"/>
                      </a:ext>
                    </a:extLst>
                  </p:cNvPr>
                  <p:cNvSpPr/>
                  <p:nvPr/>
                </p:nvSpPr>
                <p:spPr>
                  <a:xfrm>
                    <a:off x="4437044" y="1295282"/>
                    <a:ext cx="1063644" cy="629203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66" name="四角形: 上の 2 つの角を丸める 358">
                  <a:extLst>
                    <a:ext uri="{FF2B5EF4-FFF2-40B4-BE49-F238E27FC236}">
                      <a16:creationId xmlns:a16="http://schemas.microsoft.com/office/drawing/2014/main" id="{F9AE718E-F780-475B-AC20-ECA371B6EBCD}"/>
                    </a:ext>
                  </a:extLst>
                </p:cNvPr>
                <p:cNvSpPr/>
                <p:nvPr/>
              </p:nvSpPr>
              <p:spPr>
                <a:xfrm rot="2015421">
                  <a:off x="4368228" y="2707597"/>
                  <a:ext cx="211586" cy="723260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7" name="四角形: 上の 2 つの角を丸める 358">
                  <a:extLst>
                    <a:ext uri="{FF2B5EF4-FFF2-40B4-BE49-F238E27FC236}">
                      <a16:creationId xmlns:a16="http://schemas.microsoft.com/office/drawing/2014/main" id="{0C7EFC4B-BD44-4F47-A99B-2BF61ABC4B41}"/>
                    </a:ext>
                  </a:extLst>
                </p:cNvPr>
                <p:cNvSpPr/>
                <p:nvPr/>
              </p:nvSpPr>
              <p:spPr>
                <a:xfrm rot="19584579" flipH="1">
                  <a:off x="5327871" y="2707597"/>
                  <a:ext cx="211586" cy="723260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8" name="四角形: 上の 2 つの角を丸める 503">
                  <a:extLst>
                    <a:ext uri="{FF2B5EF4-FFF2-40B4-BE49-F238E27FC236}">
                      <a16:creationId xmlns:a16="http://schemas.microsoft.com/office/drawing/2014/main" id="{884472AA-75F9-4587-B82A-7BF857667A2F}"/>
                    </a:ext>
                  </a:extLst>
                </p:cNvPr>
                <p:cNvSpPr/>
                <p:nvPr/>
              </p:nvSpPr>
              <p:spPr>
                <a:xfrm rot="7022295">
                  <a:off x="5346575" y="2988533"/>
                  <a:ext cx="205218" cy="479843"/>
                </a:xfrm>
                <a:custGeom>
                  <a:avLst/>
                  <a:gdLst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8" fmla="*/ 102609 w 205218"/>
                    <a:gd name="connsiteY8" fmla="*/ 0 h 479843"/>
                    <a:gd name="connsiteX0" fmla="*/ 141153 w 243762"/>
                    <a:gd name="connsiteY0" fmla="*/ 137481 h 617324"/>
                    <a:gd name="connsiteX1" fmla="*/ 141153 w 243762"/>
                    <a:gd name="connsiteY1" fmla="*/ 137481 h 617324"/>
                    <a:gd name="connsiteX2" fmla="*/ 243762 w 243762"/>
                    <a:gd name="connsiteY2" fmla="*/ 240090 h 617324"/>
                    <a:gd name="connsiteX3" fmla="*/ 243762 w 243762"/>
                    <a:gd name="connsiteY3" fmla="*/ 617324 h 617324"/>
                    <a:gd name="connsiteX4" fmla="*/ 243762 w 243762"/>
                    <a:gd name="connsiteY4" fmla="*/ 617324 h 617324"/>
                    <a:gd name="connsiteX5" fmla="*/ 38544 w 243762"/>
                    <a:gd name="connsiteY5" fmla="*/ 617324 h 617324"/>
                    <a:gd name="connsiteX6" fmla="*/ 38544 w 243762"/>
                    <a:gd name="connsiteY6" fmla="*/ 617324 h 617324"/>
                    <a:gd name="connsiteX7" fmla="*/ 38544 w 243762"/>
                    <a:gd name="connsiteY7" fmla="*/ 240090 h 617324"/>
                    <a:gd name="connsiteX8" fmla="*/ 3249 w 243762"/>
                    <a:gd name="connsiteY8" fmla="*/ 1286 h 617324"/>
                    <a:gd name="connsiteX9" fmla="*/ 141153 w 243762"/>
                    <a:gd name="connsiteY9" fmla="*/ 137481 h 617324"/>
                    <a:gd name="connsiteX0" fmla="*/ 0 w 240513"/>
                    <a:gd name="connsiteY0" fmla="*/ 1286 h 617324"/>
                    <a:gd name="connsiteX1" fmla="*/ 137904 w 240513"/>
                    <a:gd name="connsiteY1" fmla="*/ 137481 h 617324"/>
                    <a:gd name="connsiteX2" fmla="*/ 137904 w 240513"/>
                    <a:gd name="connsiteY2" fmla="*/ 137481 h 617324"/>
                    <a:gd name="connsiteX3" fmla="*/ 240513 w 240513"/>
                    <a:gd name="connsiteY3" fmla="*/ 240090 h 617324"/>
                    <a:gd name="connsiteX4" fmla="*/ 240513 w 240513"/>
                    <a:gd name="connsiteY4" fmla="*/ 617324 h 617324"/>
                    <a:gd name="connsiteX5" fmla="*/ 240513 w 240513"/>
                    <a:gd name="connsiteY5" fmla="*/ 617324 h 617324"/>
                    <a:gd name="connsiteX6" fmla="*/ 35295 w 240513"/>
                    <a:gd name="connsiteY6" fmla="*/ 617324 h 617324"/>
                    <a:gd name="connsiteX7" fmla="*/ 35295 w 240513"/>
                    <a:gd name="connsiteY7" fmla="*/ 617324 h 617324"/>
                    <a:gd name="connsiteX8" fmla="*/ 35295 w 240513"/>
                    <a:gd name="connsiteY8" fmla="*/ 240090 h 617324"/>
                    <a:gd name="connsiteX9" fmla="*/ 91440 w 240513"/>
                    <a:gd name="connsiteY9" fmla="*/ 92726 h 617324"/>
                    <a:gd name="connsiteX0" fmla="*/ 113830 w 216439"/>
                    <a:gd name="connsiteY0" fmla="*/ 65128 h 544971"/>
                    <a:gd name="connsiteX1" fmla="*/ 113830 w 216439"/>
                    <a:gd name="connsiteY1" fmla="*/ 65128 h 544971"/>
                    <a:gd name="connsiteX2" fmla="*/ 216439 w 216439"/>
                    <a:gd name="connsiteY2" fmla="*/ 167737 h 544971"/>
                    <a:gd name="connsiteX3" fmla="*/ 216439 w 216439"/>
                    <a:gd name="connsiteY3" fmla="*/ 544971 h 544971"/>
                    <a:gd name="connsiteX4" fmla="*/ 216439 w 216439"/>
                    <a:gd name="connsiteY4" fmla="*/ 544971 h 544971"/>
                    <a:gd name="connsiteX5" fmla="*/ 11221 w 216439"/>
                    <a:gd name="connsiteY5" fmla="*/ 544971 h 544971"/>
                    <a:gd name="connsiteX6" fmla="*/ 11221 w 216439"/>
                    <a:gd name="connsiteY6" fmla="*/ 544971 h 544971"/>
                    <a:gd name="connsiteX7" fmla="*/ 11221 w 216439"/>
                    <a:gd name="connsiteY7" fmla="*/ 167737 h 544971"/>
                    <a:gd name="connsiteX8" fmla="*/ 67366 w 216439"/>
                    <a:gd name="connsiteY8" fmla="*/ 20373 h 544971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5218" h="479843">
                      <a:moveTo>
                        <a:pt x="102609" y="0"/>
                      </a:moveTo>
                      <a:lnTo>
                        <a:pt x="102609" y="0"/>
                      </a:lnTo>
                      <a:cubicBezTo>
                        <a:pt x="159278" y="0"/>
                        <a:pt x="205218" y="45940"/>
                        <a:pt x="205218" y="102609"/>
                      </a:cubicBezTo>
                      <a:lnTo>
                        <a:pt x="205218" y="479843"/>
                      </a:lnTo>
                      <a:lnTo>
                        <a:pt x="205218" y="479843"/>
                      </a:lnTo>
                      <a:lnTo>
                        <a:pt x="0" y="479843"/>
                      </a:lnTo>
                      <a:lnTo>
                        <a:pt x="0" y="479843"/>
                      </a:lnTo>
                      <a:lnTo>
                        <a:pt x="0" y="102609"/>
                      </a:lnTo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69" name="グループ化 768">
                  <a:extLst>
                    <a:ext uri="{FF2B5EF4-FFF2-40B4-BE49-F238E27FC236}">
                      <a16:creationId xmlns:a16="http://schemas.microsoft.com/office/drawing/2014/main" id="{5087CCCC-3599-4A5E-BCAB-27B5CB22D1E8}"/>
                    </a:ext>
                  </a:extLst>
                </p:cNvPr>
                <p:cNvGrpSpPr/>
                <p:nvPr/>
              </p:nvGrpSpPr>
              <p:grpSpPr>
                <a:xfrm rot="381864">
                  <a:off x="4856414" y="2968098"/>
                  <a:ext cx="431399" cy="218885"/>
                  <a:chOff x="512012" y="2770464"/>
                  <a:chExt cx="893777" cy="408306"/>
                </a:xfrm>
              </p:grpSpPr>
              <p:sp>
                <p:nvSpPr>
                  <p:cNvPr id="782" name="四角形: 角を丸くする 781">
                    <a:extLst>
                      <a:ext uri="{FF2B5EF4-FFF2-40B4-BE49-F238E27FC236}">
                        <a16:creationId xmlns:a16="http://schemas.microsoft.com/office/drawing/2014/main" id="{A1923A6A-E714-49BE-9431-B5BA0765D49A}"/>
                      </a:ext>
                    </a:extLst>
                  </p:cNvPr>
                  <p:cNvSpPr/>
                  <p:nvPr/>
                </p:nvSpPr>
                <p:spPr>
                  <a:xfrm>
                    <a:off x="892650" y="2833688"/>
                    <a:ext cx="513139" cy="345082"/>
                  </a:xfrm>
                  <a:prstGeom prst="roundRect">
                    <a:avLst>
                      <a:gd name="adj" fmla="val 42347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83" name="グループ化 782">
                    <a:extLst>
                      <a:ext uri="{FF2B5EF4-FFF2-40B4-BE49-F238E27FC236}">
                        <a16:creationId xmlns:a16="http://schemas.microsoft.com/office/drawing/2014/main" id="{D05237FA-F1A1-4387-9A87-F1A99EF5FEE8}"/>
                      </a:ext>
                    </a:extLst>
                  </p:cNvPr>
                  <p:cNvGrpSpPr/>
                  <p:nvPr/>
                </p:nvGrpSpPr>
                <p:grpSpPr>
                  <a:xfrm>
                    <a:off x="666594" y="2770464"/>
                    <a:ext cx="366097" cy="136226"/>
                    <a:chOff x="590394" y="2794273"/>
                    <a:chExt cx="407435" cy="151608"/>
                  </a:xfrm>
                </p:grpSpPr>
                <p:sp>
                  <p:nvSpPr>
                    <p:cNvPr id="794" name="四角形: 角を丸くする 506">
                      <a:extLst>
                        <a:ext uri="{FF2B5EF4-FFF2-40B4-BE49-F238E27FC236}">
                          <a16:creationId xmlns:a16="http://schemas.microsoft.com/office/drawing/2014/main" id="{B13BFA10-D50A-4E1B-8DAB-9F9E7134E2BB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6120" y="2844601"/>
                      <a:ext cx="281709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5" name="四角形: 角を丸くする 455">
                      <a:extLst>
                        <a:ext uri="{FF2B5EF4-FFF2-40B4-BE49-F238E27FC236}">
                          <a16:creationId xmlns:a16="http://schemas.microsoft.com/office/drawing/2014/main" id="{C384610D-58FA-4942-A51B-53A7778D7760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84" name="グループ化 783">
                    <a:extLst>
                      <a:ext uri="{FF2B5EF4-FFF2-40B4-BE49-F238E27FC236}">
                        <a16:creationId xmlns:a16="http://schemas.microsoft.com/office/drawing/2014/main" id="{C765557F-8889-4080-8969-7DECA633630B}"/>
                      </a:ext>
                    </a:extLst>
                  </p:cNvPr>
                  <p:cNvGrpSpPr/>
                  <p:nvPr/>
                </p:nvGrpSpPr>
                <p:grpSpPr>
                  <a:xfrm>
                    <a:off x="577904" y="2814839"/>
                    <a:ext cx="443574" cy="154445"/>
                    <a:chOff x="590394" y="2794273"/>
                    <a:chExt cx="443574" cy="154445"/>
                  </a:xfrm>
                </p:grpSpPr>
                <p:sp>
                  <p:nvSpPr>
                    <p:cNvPr id="792" name="四角形: 角を丸くする 506">
                      <a:extLst>
                        <a:ext uri="{FF2B5EF4-FFF2-40B4-BE49-F238E27FC236}">
                          <a16:creationId xmlns:a16="http://schemas.microsoft.com/office/drawing/2014/main" id="{2B599638-70F5-46C2-995F-745B5037BEAE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5898" y="2847438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3" name="四角形: 角を丸くする 455">
                      <a:extLst>
                        <a:ext uri="{FF2B5EF4-FFF2-40B4-BE49-F238E27FC236}">
                          <a16:creationId xmlns:a16="http://schemas.microsoft.com/office/drawing/2014/main" id="{9AB2515C-8D30-4FA5-BFC9-1C8B53F290DA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85" name="グループ化 784">
                    <a:extLst>
                      <a:ext uri="{FF2B5EF4-FFF2-40B4-BE49-F238E27FC236}">
                        <a16:creationId xmlns:a16="http://schemas.microsoft.com/office/drawing/2014/main" id="{CF633739-BE6F-4E99-9EDE-247BA35FE001}"/>
                      </a:ext>
                    </a:extLst>
                  </p:cNvPr>
                  <p:cNvGrpSpPr/>
                  <p:nvPr/>
                </p:nvGrpSpPr>
                <p:grpSpPr>
                  <a:xfrm>
                    <a:off x="512012" y="2883050"/>
                    <a:ext cx="443574" cy="154445"/>
                    <a:chOff x="514195" y="2884760"/>
                    <a:chExt cx="443574" cy="154445"/>
                  </a:xfrm>
                </p:grpSpPr>
                <p:sp>
                  <p:nvSpPr>
                    <p:cNvPr id="790" name="四角形: 角を丸くする 506">
                      <a:extLst>
                        <a:ext uri="{FF2B5EF4-FFF2-40B4-BE49-F238E27FC236}">
                          <a16:creationId xmlns:a16="http://schemas.microsoft.com/office/drawing/2014/main" id="{7B4B3240-491B-4704-B5A8-C4EE3F689F34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39699" y="2937925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91" name="四角形: 角を丸くする 455">
                      <a:extLst>
                        <a:ext uri="{FF2B5EF4-FFF2-40B4-BE49-F238E27FC236}">
                          <a16:creationId xmlns:a16="http://schemas.microsoft.com/office/drawing/2014/main" id="{4E96DB10-9686-4CB9-B8F1-D94B85A8E97D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14195" y="2884760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86" name="グループ化 785">
                    <a:extLst>
                      <a:ext uri="{FF2B5EF4-FFF2-40B4-BE49-F238E27FC236}">
                        <a16:creationId xmlns:a16="http://schemas.microsoft.com/office/drawing/2014/main" id="{FFD058B6-4BD7-4274-9527-A52602575734}"/>
                      </a:ext>
                    </a:extLst>
                  </p:cNvPr>
                  <p:cNvGrpSpPr/>
                  <p:nvPr/>
                </p:nvGrpSpPr>
                <p:grpSpPr>
                  <a:xfrm rot="21279620">
                    <a:off x="545750" y="2913438"/>
                    <a:ext cx="429219" cy="176759"/>
                    <a:chOff x="538103" y="2829063"/>
                    <a:chExt cx="429219" cy="176759"/>
                  </a:xfrm>
                </p:grpSpPr>
                <p:sp>
                  <p:nvSpPr>
                    <p:cNvPr id="788" name="四角形: 角を丸くする 506">
                      <a:extLst>
                        <a:ext uri="{FF2B5EF4-FFF2-40B4-BE49-F238E27FC236}">
                          <a16:creationId xmlns:a16="http://schemas.microsoft.com/office/drawing/2014/main" id="{59BBED56-B53A-4547-BDC9-F13CFCE8FAAE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49253" y="2904543"/>
                      <a:ext cx="318069" cy="101279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89" name="四角形: 角を丸くする 455">
                      <a:extLst>
                        <a:ext uri="{FF2B5EF4-FFF2-40B4-BE49-F238E27FC236}">
                          <a16:creationId xmlns:a16="http://schemas.microsoft.com/office/drawing/2014/main" id="{B68333F9-F8B6-4C09-9F9F-A7B072A7A9B2}"/>
                        </a:ext>
                      </a:extLst>
                    </p:cNvPr>
                    <p:cNvSpPr/>
                    <p:nvPr/>
                  </p:nvSpPr>
                  <p:spPr>
                    <a:xfrm rot="2454095">
                      <a:off x="538103" y="2829063"/>
                      <a:ext cx="196472" cy="103947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87" name="楕円 786">
                    <a:extLst>
                      <a:ext uri="{FF2B5EF4-FFF2-40B4-BE49-F238E27FC236}">
                        <a16:creationId xmlns:a16="http://schemas.microsoft.com/office/drawing/2014/main" id="{27406709-FD50-41EC-832E-7CACE316BBD2}"/>
                      </a:ext>
                    </a:extLst>
                  </p:cNvPr>
                  <p:cNvSpPr/>
                  <p:nvPr/>
                </p:nvSpPr>
                <p:spPr>
                  <a:xfrm>
                    <a:off x="943865" y="2847288"/>
                    <a:ext cx="189239" cy="27043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70" name="グループ化 769">
                  <a:extLst>
                    <a:ext uri="{FF2B5EF4-FFF2-40B4-BE49-F238E27FC236}">
                      <a16:creationId xmlns:a16="http://schemas.microsoft.com/office/drawing/2014/main" id="{5F6C863B-21DD-4CAE-A6B7-19FAC1903463}"/>
                    </a:ext>
                  </a:extLst>
                </p:cNvPr>
                <p:cNvGrpSpPr/>
                <p:nvPr/>
              </p:nvGrpSpPr>
              <p:grpSpPr>
                <a:xfrm rot="19365346">
                  <a:off x="4921092" y="2751354"/>
                  <a:ext cx="206346" cy="376365"/>
                  <a:chOff x="3161486" y="3471945"/>
                  <a:chExt cx="513532" cy="826769"/>
                </a:xfrm>
              </p:grpSpPr>
              <p:sp>
                <p:nvSpPr>
                  <p:cNvPr id="778" name="四角形: 角を丸くする 777">
                    <a:extLst>
                      <a:ext uri="{FF2B5EF4-FFF2-40B4-BE49-F238E27FC236}">
                        <a16:creationId xmlns:a16="http://schemas.microsoft.com/office/drawing/2014/main" id="{4B8AE789-77A9-46A2-9BAE-4C604BF32007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9" name="四角形: 角を丸くする 778">
                    <a:extLst>
                      <a:ext uri="{FF2B5EF4-FFF2-40B4-BE49-F238E27FC236}">
                        <a16:creationId xmlns:a16="http://schemas.microsoft.com/office/drawing/2014/main" id="{88F1D73B-E714-41B6-A01D-FA5F201D859B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0" name="四角形: 角を丸くする 779">
                    <a:extLst>
                      <a:ext uri="{FF2B5EF4-FFF2-40B4-BE49-F238E27FC236}">
                        <a16:creationId xmlns:a16="http://schemas.microsoft.com/office/drawing/2014/main" id="{A495676F-7F2E-4B82-9E8E-91775A94C6DD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1" name="四角形: 角を丸くする 780">
                    <a:extLst>
                      <a:ext uri="{FF2B5EF4-FFF2-40B4-BE49-F238E27FC236}">
                        <a16:creationId xmlns:a16="http://schemas.microsoft.com/office/drawing/2014/main" id="{D913A8BC-A6CF-478E-980D-ED65B98FF475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71" name="四角形: 角を丸くする 455">
                  <a:extLst>
                    <a:ext uri="{FF2B5EF4-FFF2-40B4-BE49-F238E27FC236}">
                      <a16:creationId xmlns:a16="http://schemas.microsoft.com/office/drawing/2014/main" id="{1FBC8842-2892-4A97-9839-A40ACFB93987}"/>
                    </a:ext>
                  </a:extLst>
                </p:cNvPr>
                <p:cNvSpPr/>
                <p:nvPr/>
              </p:nvSpPr>
              <p:spPr>
                <a:xfrm rot="2260007">
                  <a:off x="5009214" y="3089589"/>
                  <a:ext cx="103814" cy="71865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2" name="四角形: 角を丸くする 455">
                  <a:extLst>
                    <a:ext uri="{FF2B5EF4-FFF2-40B4-BE49-F238E27FC236}">
                      <a16:creationId xmlns:a16="http://schemas.microsoft.com/office/drawing/2014/main" id="{71F15E0C-F992-47A4-91C8-498735701A75}"/>
                    </a:ext>
                  </a:extLst>
                </p:cNvPr>
                <p:cNvSpPr/>
                <p:nvPr/>
              </p:nvSpPr>
              <p:spPr>
                <a:xfrm rot="4204350">
                  <a:off x="4980638" y="3037203"/>
                  <a:ext cx="103814" cy="71865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73" name="グループ化 772">
                  <a:extLst>
                    <a:ext uri="{FF2B5EF4-FFF2-40B4-BE49-F238E27FC236}">
                      <a16:creationId xmlns:a16="http://schemas.microsoft.com/office/drawing/2014/main" id="{6B6BD0B4-8ACF-4D76-A48A-EE943F299FE2}"/>
                    </a:ext>
                  </a:extLst>
                </p:cNvPr>
                <p:cNvGrpSpPr/>
                <p:nvPr/>
              </p:nvGrpSpPr>
              <p:grpSpPr>
                <a:xfrm>
                  <a:off x="4211570" y="2757378"/>
                  <a:ext cx="654880" cy="579436"/>
                  <a:chOff x="1274578" y="2757378"/>
                  <a:chExt cx="654880" cy="579436"/>
                </a:xfrm>
              </p:grpSpPr>
              <p:sp>
                <p:nvSpPr>
                  <p:cNvPr id="776" name="四角形: 上の 2 つの角を丸める 529">
                    <a:extLst>
                      <a:ext uri="{FF2B5EF4-FFF2-40B4-BE49-F238E27FC236}">
                        <a16:creationId xmlns:a16="http://schemas.microsoft.com/office/drawing/2014/main" id="{1EA5281C-7C8F-40C0-BDDA-02DA04283EC5}"/>
                      </a:ext>
                    </a:extLst>
                  </p:cNvPr>
                  <p:cNvSpPr/>
                  <p:nvPr/>
                </p:nvSpPr>
                <p:spPr>
                  <a:xfrm rot="14211595">
                    <a:off x="1374034" y="3036840"/>
                    <a:ext cx="200518" cy="399430"/>
                  </a:xfrm>
                  <a:custGeom>
                    <a:avLst/>
                    <a:gdLst>
                      <a:gd name="connsiteX0" fmla="*/ 100259 w 200517"/>
                      <a:gd name="connsiteY0" fmla="*/ 0 h 399430"/>
                      <a:gd name="connsiteX1" fmla="*/ 100259 w 200517"/>
                      <a:gd name="connsiteY1" fmla="*/ 0 h 399430"/>
                      <a:gd name="connsiteX2" fmla="*/ 200518 w 200517"/>
                      <a:gd name="connsiteY2" fmla="*/ 100259 h 399430"/>
                      <a:gd name="connsiteX3" fmla="*/ 200517 w 200517"/>
                      <a:gd name="connsiteY3" fmla="*/ 399430 h 399430"/>
                      <a:gd name="connsiteX4" fmla="*/ 200517 w 200517"/>
                      <a:gd name="connsiteY4" fmla="*/ 399430 h 399430"/>
                      <a:gd name="connsiteX5" fmla="*/ 0 w 200517"/>
                      <a:gd name="connsiteY5" fmla="*/ 399430 h 399430"/>
                      <a:gd name="connsiteX6" fmla="*/ 0 w 200517"/>
                      <a:gd name="connsiteY6" fmla="*/ 399430 h 399430"/>
                      <a:gd name="connsiteX7" fmla="*/ 0 w 200517"/>
                      <a:gd name="connsiteY7" fmla="*/ 100259 h 399430"/>
                      <a:gd name="connsiteX8" fmla="*/ 100259 w 200517"/>
                      <a:gd name="connsiteY8" fmla="*/ 0 h 399430"/>
                      <a:gd name="connsiteX0" fmla="*/ 100259 w 298483"/>
                      <a:gd name="connsiteY0" fmla="*/ 50416 h 449846"/>
                      <a:gd name="connsiteX1" fmla="*/ 100259 w 298483"/>
                      <a:gd name="connsiteY1" fmla="*/ 50416 h 449846"/>
                      <a:gd name="connsiteX2" fmla="*/ 296552 w 298483"/>
                      <a:gd name="connsiteY2" fmla="*/ 2544 h 449846"/>
                      <a:gd name="connsiteX3" fmla="*/ 200518 w 298483"/>
                      <a:gd name="connsiteY3" fmla="*/ 150675 h 449846"/>
                      <a:gd name="connsiteX4" fmla="*/ 200517 w 298483"/>
                      <a:gd name="connsiteY4" fmla="*/ 449846 h 449846"/>
                      <a:gd name="connsiteX5" fmla="*/ 200517 w 298483"/>
                      <a:gd name="connsiteY5" fmla="*/ 449846 h 449846"/>
                      <a:gd name="connsiteX6" fmla="*/ 0 w 298483"/>
                      <a:gd name="connsiteY6" fmla="*/ 449846 h 449846"/>
                      <a:gd name="connsiteX7" fmla="*/ 0 w 298483"/>
                      <a:gd name="connsiteY7" fmla="*/ 449846 h 449846"/>
                      <a:gd name="connsiteX8" fmla="*/ 0 w 298483"/>
                      <a:gd name="connsiteY8" fmla="*/ 150675 h 449846"/>
                      <a:gd name="connsiteX9" fmla="*/ 100259 w 298483"/>
                      <a:gd name="connsiteY9" fmla="*/ 50416 h 449846"/>
                      <a:gd name="connsiteX0" fmla="*/ 296552 w 387992"/>
                      <a:gd name="connsiteY0" fmla="*/ 0 h 447302"/>
                      <a:gd name="connsiteX1" fmla="*/ 200518 w 387992"/>
                      <a:gd name="connsiteY1" fmla="*/ 148131 h 447302"/>
                      <a:gd name="connsiteX2" fmla="*/ 200517 w 387992"/>
                      <a:gd name="connsiteY2" fmla="*/ 447302 h 447302"/>
                      <a:gd name="connsiteX3" fmla="*/ 200517 w 387992"/>
                      <a:gd name="connsiteY3" fmla="*/ 447302 h 447302"/>
                      <a:gd name="connsiteX4" fmla="*/ 0 w 387992"/>
                      <a:gd name="connsiteY4" fmla="*/ 447302 h 447302"/>
                      <a:gd name="connsiteX5" fmla="*/ 0 w 387992"/>
                      <a:gd name="connsiteY5" fmla="*/ 447302 h 447302"/>
                      <a:gd name="connsiteX6" fmla="*/ 0 w 387992"/>
                      <a:gd name="connsiteY6" fmla="*/ 148131 h 447302"/>
                      <a:gd name="connsiteX7" fmla="*/ 100259 w 387992"/>
                      <a:gd name="connsiteY7" fmla="*/ 47872 h 447302"/>
                      <a:gd name="connsiteX8" fmla="*/ 100259 w 387992"/>
                      <a:gd name="connsiteY8" fmla="*/ 47872 h 447302"/>
                      <a:gd name="connsiteX9" fmla="*/ 387992 w 387992"/>
                      <a:gd name="connsiteY9" fmla="*/ 91440 h 447302"/>
                      <a:gd name="connsiteX0" fmla="*/ 296552 w 298483"/>
                      <a:gd name="connsiteY0" fmla="*/ 0 h 447302"/>
                      <a:gd name="connsiteX1" fmla="*/ 200518 w 298483"/>
                      <a:gd name="connsiteY1" fmla="*/ 148131 h 447302"/>
                      <a:gd name="connsiteX2" fmla="*/ 200517 w 298483"/>
                      <a:gd name="connsiteY2" fmla="*/ 447302 h 447302"/>
                      <a:gd name="connsiteX3" fmla="*/ 200517 w 298483"/>
                      <a:gd name="connsiteY3" fmla="*/ 447302 h 447302"/>
                      <a:gd name="connsiteX4" fmla="*/ 0 w 298483"/>
                      <a:gd name="connsiteY4" fmla="*/ 447302 h 447302"/>
                      <a:gd name="connsiteX5" fmla="*/ 0 w 298483"/>
                      <a:gd name="connsiteY5" fmla="*/ 447302 h 447302"/>
                      <a:gd name="connsiteX6" fmla="*/ 0 w 298483"/>
                      <a:gd name="connsiteY6" fmla="*/ 148131 h 447302"/>
                      <a:gd name="connsiteX7" fmla="*/ 100259 w 298483"/>
                      <a:gd name="connsiteY7" fmla="*/ 47872 h 447302"/>
                      <a:gd name="connsiteX8" fmla="*/ 100259 w 298483"/>
                      <a:gd name="connsiteY8" fmla="*/ 47872 h 447302"/>
                      <a:gd name="connsiteX0" fmla="*/ 200518 w 200518"/>
                      <a:gd name="connsiteY0" fmla="*/ 100259 h 399430"/>
                      <a:gd name="connsiteX1" fmla="*/ 200517 w 200518"/>
                      <a:gd name="connsiteY1" fmla="*/ 399430 h 399430"/>
                      <a:gd name="connsiteX2" fmla="*/ 200517 w 200518"/>
                      <a:gd name="connsiteY2" fmla="*/ 399430 h 399430"/>
                      <a:gd name="connsiteX3" fmla="*/ 0 w 200518"/>
                      <a:gd name="connsiteY3" fmla="*/ 399430 h 399430"/>
                      <a:gd name="connsiteX4" fmla="*/ 0 w 200518"/>
                      <a:gd name="connsiteY4" fmla="*/ 399430 h 399430"/>
                      <a:gd name="connsiteX5" fmla="*/ 0 w 200518"/>
                      <a:gd name="connsiteY5" fmla="*/ 100259 h 399430"/>
                      <a:gd name="connsiteX6" fmla="*/ 100259 w 200518"/>
                      <a:gd name="connsiteY6" fmla="*/ 0 h 399430"/>
                      <a:gd name="connsiteX7" fmla="*/ 100259 w 200518"/>
                      <a:gd name="connsiteY7" fmla="*/ 0 h 399430"/>
                      <a:gd name="connsiteX0" fmla="*/ 200518 w 200518"/>
                      <a:gd name="connsiteY0" fmla="*/ 100259 h 399430"/>
                      <a:gd name="connsiteX1" fmla="*/ 200517 w 200518"/>
                      <a:gd name="connsiteY1" fmla="*/ 399430 h 399430"/>
                      <a:gd name="connsiteX2" fmla="*/ 200517 w 200518"/>
                      <a:gd name="connsiteY2" fmla="*/ 399430 h 399430"/>
                      <a:gd name="connsiteX3" fmla="*/ 0 w 200518"/>
                      <a:gd name="connsiteY3" fmla="*/ 399430 h 399430"/>
                      <a:gd name="connsiteX4" fmla="*/ 0 w 200518"/>
                      <a:gd name="connsiteY4" fmla="*/ 399430 h 399430"/>
                      <a:gd name="connsiteX5" fmla="*/ 0 w 200518"/>
                      <a:gd name="connsiteY5" fmla="*/ 100259 h 399430"/>
                      <a:gd name="connsiteX6" fmla="*/ 100259 w 200518"/>
                      <a:gd name="connsiteY6" fmla="*/ 0 h 399430"/>
                      <a:gd name="connsiteX7" fmla="*/ 100259 w 200518"/>
                      <a:gd name="connsiteY7" fmla="*/ 0 h 399430"/>
                      <a:gd name="connsiteX0" fmla="*/ 200518 w 200518"/>
                      <a:gd name="connsiteY0" fmla="*/ 100259 h 399430"/>
                      <a:gd name="connsiteX1" fmla="*/ 200517 w 200518"/>
                      <a:gd name="connsiteY1" fmla="*/ 399430 h 399430"/>
                      <a:gd name="connsiteX2" fmla="*/ 200517 w 200518"/>
                      <a:gd name="connsiteY2" fmla="*/ 399430 h 399430"/>
                      <a:gd name="connsiteX3" fmla="*/ 0 w 200518"/>
                      <a:gd name="connsiteY3" fmla="*/ 399430 h 399430"/>
                      <a:gd name="connsiteX4" fmla="*/ 0 w 200518"/>
                      <a:gd name="connsiteY4" fmla="*/ 399430 h 399430"/>
                      <a:gd name="connsiteX5" fmla="*/ 0 w 200518"/>
                      <a:gd name="connsiteY5" fmla="*/ 100259 h 399430"/>
                      <a:gd name="connsiteX6" fmla="*/ 100259 w 200518"/>
                      <a:gd name="connsiteY6" fmla="*/ 0 h 399430"/>
                      <a:gd name="connsiteX7" fmla="*/ 100259 w 200518"/>
                      <a:gd name="connsiteY7" fmla="*/ 0 h 399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00518" h="399430">
                        <a:moveTo>
                          <a:pt x="200518" y="100259"/>
                        </a:moveTo>
                        <a:cubicBezTo>
                          <a:pt x="200518" y="199983"/>
                          <a:pt x="200517" y="299706"/>
                          <a:pt x="200517" y="399430"/>
                        </a:cubicBezTo>
                        <a:lnTo>
                          <a:pt x="200517" y="399430"/>
                        </a:lnTo>
                        <a:lnTo>
                          <a:pt x="0" y="399430"/>
                        </a:lnTo>
                        <a:lnTo>
                          <a:pt x="0" y="399430"/>
                        </a:lnTo>
                        <a:lnTo>
                          <a:pt x="0" y="100259"/>
                        </a:lnTo>
                        <a:cubicBezTo>
                          <a:pt x="0" y="44887"/>
                          <a:pt x="44887" y="0"/>
                          <a:pt x="100259" y="0"/>
                        </a:cubicBezTo>
                        <a:lnTo>
                          <a:pt x="100259" y="0"/>
                        </a:lnTo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7" name="フリーフォーム: 図形 776">
                    <a:extLst>
                      <a:ext uri="{FF2B5EF4-FFF2-40B4-BE49-F238E27FC236}">
                        <a16:creationId xmlns:a16="http://schemas.microsoft.com/office/drawing/2014/main" id="{1B90B417-92D2-4BA8-99C7-6719EC13A2A9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1772992" y="2879343"/>
                    <a:ext cx="278431" cy="34501"/>
                  </a:xfrm>
                  <a:custGeom>
                    <a:avLst/>
                    <a:gdLst>
                      <a:gd name="connsiteX0" fmla="*/ 50813 w 629558"/>
                      <a:gd name="connsiteY0" fmla="*/ 0 h 78009"/>
                      <a:gd name="connsiteX1" fmla="*/ 578745 w 629558"/>
                      <a:gd name="connsiteY1" fmla="*/ 0 h 78009"/>
                      <a:gd name="connsiteX2" fmla="*/ 629558 w 629558"/>
                      <a:gd name="connsiteY2" fmla="*/ 50813 h 78009"/>
                      <a:gd name="connsiteX3" fmla="*/ 629558 w 629558"/>
                      <a:gd name="connsiteY3" fmla="*/ 78009 h 78009"/>
                      <a:gd name="connsiteX4" fmla="*/ 0 w 629558"/>
                      <a:gd name="connsiteY4" fmla="*/ 78009 h 78009"/>
                      <a:gd name="connsiteX5" fmla="*/ 0 w 629558"/>
                      <a:gd name="connsiteY5" fmla="*/ 50813 h 78009"/>
                      <a:gd name="connsiteX6" fmla="*/ 50813 w 629558"/>
                      <a:gd name="connsiteY6" fmla="*/ 0 h 78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29558" h="78009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78009"/>
                        </a:lnTo>
                        <a:lnTo>
                          <a:pt x="0" y="78009"/>
                        </a:ln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D89759B3-7F13-41BE-801F-9A95E2694933}"/>
                    </a:ext>
                  </a:extLst>
                </p:cNvPr>
                <p:cNvSpPr/>
                <p:nvPr/>
              </p:nvSpPr>
              <p:spPr>
                <a:xfrm rot="3278706">
                  <a:off x="4506942" y="2792268"/>
                  <a:ext cx="278431" cy="492063"/>
                </a:xfrm>
                <a:custGeom>
                  <a:avLst/>
                  <a:gdLst>
                    <a:gd name="connsiteX0" fmla="*/ 50813 w 629558"/>
                    <a:gd name="connsiteY0" fmla="*/ 0 h 1112600"/>
                    <a:gd name="connsiteX1" fmla="*/ 578745 w 629558"/>
                    <a:gd name="connsiteY1" fmla="*/ 0 h 1112600"/>
                    <a:gd name="connsiteX2" fmla="*/ 629558 w 629558"/>
                    <a:gd name="connsiteY2" fmla="*/ 50813 h 1112600"/>
                    <a:gd name="connsiteX3" fmla="*/ 629558 w 629558"/>
                    <a:gd name="connsiteY3" fmla="*/ 152437 h 1112600"/>
                    <a:gd name="connsiteX4" fmla="*/ 477121 w 629558"/>
                    <a:gd name="connsiteY4" fmla="*/ 304874 h 1112600"/>
                    <a:gd name="connsiteX5" fmla="*/ 422241 w 629558"/>
                    <a:gd name="connsiteY5" fmla="*/ 304874 h 1112600"/>
                    <a:gd name="connsiteX6" fmla="*/ 429534 w 629558"/>
                    <a:gd name="connsiteY6" fmla="*/ 322482 h 1112600"/>
                    <a:gd name="connsiteX7" fmla="*/ 429534 w 629558"/>
                    <a:gd name="connsiteY7" fmla="*/ 997845 h 1112600"/>
                    <a:gd name="connsiteX8" fmla="*/ 314779 w 629558"/>
                    <a:gd name="connsiteY8" fmla="*/ 1112600 h 1112600"/>
                    <a:gd name="connsiteX9" fmla="*/ 200024 w 629558"/>
                    <a:gd name="connsiteY9" fmla="*/ 997845 h 1112600"/>
                    <a:gd name="connsiteX10" fmla="*/ 200024 w 629558"/>
                    <a:gd name="connsiteY10" fmla="*/ 322482 h 1112600"/>
                    <a:gd name="connsiteX11" fmla="*/ 207317 w 629558"/>
                    <a:gd name="connsiteY11" fmla="*/ 304874 h 1112600"/>
                    <a:gd name="connsiteX12" fmla="*/ 152437 w 629558"/>
                    <a:gd name="connsiteY12" fmla="*/ 304874 h 1112600"/>
                    <a:gd name="connsiteX13" fmla="*/ 0 w 629558"/>
                    <a:gd name="connsiteY13" fmla="*/ 152437 h 1112600"/>
                    <a:gd name="connsiteX14" fmla="*/ 0 w 629558"/>
                    <a:gd name="connsiteY14" fmla="*/ 50813 h 1112600"/>
                    <a:gd name="connsiteX15" fmla="*/ 50813 w 629558"/>
                    <a:gd name="connsiteY15" fmla="*/ 0 h 1112600"/>
                    <a:gd name="connsiteX0" fmla="*/ 50813 w 629558"/>
                    <a:gd name="connsiteY0" fmla="*/ 0 h 1112600"/>
                    <a:gd name="connsiteX1" fmla="*/ 578745 w 629558"/>
                    <a:gd name="connsiteY1" fmla="*/ 0 h 1112600"/>
                    <a:gd name="connsiteX2" fmla="*/ 629558 w 629558"/>
                    <a:gd name="connsiteY2" fmla="*/ 50813 h 1112600"/>
                    <a:gd name="connsiteX3" fmla="*/ 629558 w 629558"/>
                    <a:gd name="connsiteY3" fmla="*/ 152437 h 1112600"/>
                    <a:gd name="connsiteX4" fmla="*/ 477121 w 629558"/>
                    <a:gd name="connsiteY4" fmla="*/ 304874 h 1112600"/>
                    <a:gd name="connsiteX5" fmla="*/ 422241 w 629558"/>
                    <a:gd name="connsiteY5" fmla="*/ 304874 h 1112600"/>
                    <a:gd name="connsiteX6" fmla="*/ 429534 w 629558"/>
                    <a:gd name="connsiteY6" fmla="*/ 322482 h 1112600"/>
                    <a:gd name="connsiteX7" fmla="*/ 429534 w 629558"/>
                    <a:gd name="connsiteY7" fmla="*/ 997845 h 1112600"/>
                    <a:gd name="connsiteX8" fmla="*/ 314779 w 629558"/>
                    <a:gd name="connsiteY8" fmla="*/ 1112600 h 1112600"/>
                    <a:gd name="connsiteX9" fmla="*/ 200024 w 629558"/>
                    <a:gd name="connsiteY9" fmla="*/ 997845 h 1112600"/>
                    <a:gd name="connsiteX10" fmla="*/ 200024 w 629558"/>
                    <a:gd name="connsiteY10" fmla="*/ 322482 h 1112600"/>
                    <a:gd name="connsiteX11" fmla="*/ 152437 w 629558"/>
                    <a:gd name="connsiteY11" fmla="*/ 304874 h 1112600"/>
                    <a:gd name="connsiteX12" fmla="*/ 0 w 629558"/>
                    <a:gd name="connsiteY12" fmla="*/ 152437 h 1112600"/>
                    <a:gd name="connsiteX13" fmla="*/ 0 w 629558"/>
                    <a:gd name="connsiteY13" fmla="*/ 50813 h 1112600"/>
                    <a:gd name="connsiteX14" fmla="*/ 50813 w 629558"/>
                    <a:gd name="connsiteY14" fmla="*/ 0 h 1112600"/>
                    <a:gd name="connsiteX0" fmla="*/ 50813 w 629558"/>
                    <a:gd name="connsiteY0" fmla="*/ 0 h 1112600"/>
                    <a:gd name="connsiteX1" fmla="*/ 578745 w 629558"/>
                    <a:gd name="connsiteY1" fmla="*/ 0 h 1112600"/>
                    <a:gd name="connsiteX2" fmla="*/ 629558 w 629558"/>
                    <a:gd name="connsiteY2" fmla="*/ 50813 h 1112600"/>
                    <a:gd name="connsiteX3" fmla="*/ 629558 w 629558"/>
                    <a:gd name="connsiteY3" fmla="*/ 152437 h 1112600"/>
                    <a:gd name="connsiteX4" fmla="*/ 477121 w 629558"/>
                    <a:gd name="connsiteY4" fmla="*/ 304874 h 1112600"/>
                    <a:gd name="connsiteX5" fmla="*/ 429534 w 629558"/>
                    <a:gd name="connsiteY5" fmla="*/ 322482 h 1112600"/>
                    <a:gd name="connsiteX6" fmla="*/ 429534 w 629558"/>
                    <a:gd name="connsiteY6" fmla="*/ 997845 h 1112600"/>
                    <a:gd name="connsiteX7" fmla="*/ 314779 w 629558"/>
                    <a:gd name="connsiteY7" fmla="*/ 1112600 h 1112600"/>
                    <a:gd name="connsiteX8" fmla="*/ 200024 w 629558"/>
                    <a:gd name="connsiteY8" fmla="*/ 997845 h 1112600"/>
                    <a:gd name="connsiteX9" fmla="*/ 200024 w 629558"/>
                    <a:gd name="connsiteY9" fmla="*/ 322482 h 1112600"/>
                    <a:gd name="connsiteX10" fmla="*/ 152437 w 629558"/>
                    <a:gd name="connsiteY10" fmla="*/ 304874 h 1112600"/>
                    <a:gd name="connsiteX11" fmla="*/ 0 w 629558"/>
                    <a:gd name="connsiteY11" fmla="*/ 152437 h 1112600"/>
                    <a:gd name="connsiteX12" fmla="*/ 0 w 629558"/>
                    <a:gd name="connsiteY12" fmla="*/ 50813 h 1112600"/>
                    <a:gd name="connsiteX13" fmla="*/ 50813 w 629558"/>
                    <a:gd name="connsiteY13" fmla="*/ 0 h 1112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29558" h="1112600">
                      <a:moveTo>
                        <a:pt x="50813" y="0"/>
                      </a:moveTo>
                      <a:lnTo>
                        <a:pt x="578745" y="0"/>
                      </a:lnTo>
                      <a:cubicBezTo>
                        <a:pt x="606808" y="0"/>
                        <a:pt x="629558" y="22750"/>
                        <a:pt x="629558" y="50813"/>
                      </a:cubicBezTo>
                      <a:lnTo>
                        <a:pt x="629558" y="152437"/>
                      </a:lnTo>
                      <a:cubicBezTo>
                        <a:pt x="629558" y="236626"/>
                        <a:pt x="561310" y="304874"/>
                        <a:pt x="477121" y="304874"/>
                      </a:cubicBezTo>
                      <a:lnTo>
                        <a:pt x="429534" y="322482"/>
                      </a:lnTo>
                      <a:lnTo>
                        <a:pt x="429534" y="997845"/>
                      </a:lnTo>
                      <a:cubicBezTo>
                        <a:pt x="429534" y="1061222"/>
                        <a:pt x="378156" y="1112600"/>
                        <a:pt x="314779" y="1112600"/>
                      </a:cubicBezTo>
                      <a:cubicBezTo>
                        <a:pt x="251402" y="1112600"/>
                        <a:pt x="200024" y="1061222"/>
                        <a:pt x="200024" y="997845"/>
                      </a:cubicBezTo>
                      <a:lnTo>
                        <a:pt x="200024" y="322482"/>
                      </a:lnTo>
                      <a:lnTo>
                        <a:pt x="152437" y="304874"/>
                      </a:lnTo>
                      <a:cubicBezTo>
                        <a:pt x="68248" y="304874"/>
                        <a:pt x="0" y="236626"/>
                        <a:pt x="0" y="152437"/>
                      </a:cubicBezTo>
                      <a:lnTo>
                        <a:pt x="0" y="50813"/>
                      </a:lnTo>
                      <a:cubicBezTo>
                        <a:pt x="0" y="22750"/>
                        <a:pt x="22750" y="0"/>
                        <a:pt x="5081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5146CCB2-165B-4748-9759-83A87672EC93}"/>
                    </a:ext>
                  </a:extLst>
                </p:cNvPr>
                <p:cNvSpPr/>
                <p:nvPr/>
              </p:nvSpPr>
              <p:spPr>
                <a:xfrm rot="900000">
                  <a:off x="4505591" y="2957959"/>
                  <a:ext cx="241175" cy="240193"/>
                </a:xfrm>
                <a:custGeom>
                  <a:avLst/>
                  <a:gdLst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366965 w 805317"/>
                    <a:gd name="connsiteY2" fmla="*/ 1094 h 802037"/>
                    <a:gd name="connsiteX3" fmla="*/ 372385 w 805317"/>
                    <a:gd name="connsiteY3" fmla="*/ 0 h 802037"/>
                    <a:gd name="connsiteX4" fmla="*/ 700786 w 805317"/>
                    <a:gd name="connsiteY4" fmla="*/ 0 h 802037"/>
                    <a:gd name="connsiteX5" fmla="*/ 805317 w 805317"/>
                    <a:gd name="connsiteY5" fmla="*/ 104531 h 802037"/>
                    <a:gd name="connsiteX6" fmla="*/ 805316 w 805317"/>
                    <a:gd name="connsiteY6" fmla="*/ 104531 h 802037"/>
                    <a:gd name="connsiteX7" fmla="*/ 741473 w 805317"/>
                    <a:gd name="connsiteY7" fmla="*/ 200847 h 802037"/>
                    <a:gd name="connsiteX8" fmla="*/ 730490 w 805317"/>
                    <a:gd name="connsiteY8" fmla="*/ 203065 h 802037"/>
                    <a:gd name="connsiteX9" fmla="*/ 738828 w 805317"/>
                    <a:gd name="connsiteY9" fmla="*/ 204748 h 802037"/>
                    <a:gd name="connsiteX10" fmla="*/ 802671 w 805317"/>
                    <a:gd name="connsiteY10" fmla="*/ 301065 h 802037"/>
                    <a:gd name="connsiteX11" fmla="*/ 802670 w 805317"/>
                    <a:gd name="connsiteY11" fmla="*/ 301064 h 802037"/>
                    <a:gd name="connsiteX12" fmla="*/ 738827 w 805317"/>
                    <a:gd name="connsiteY12" fmla="*/ 397381 h 802037"/>
                    <a:gd name="connsiteX13" fmla="*/ 718897 w 805317"/>
                    <a:gd name="connsiteY13" fmla="*/ 401404 h 802037"/>
                    <a:gd name="connsiteX14" fmla="*/ 729401 w 805317"/>
                    <a:gd name="connsiteY14" fmla="*/ 403525 h 802037"/>
                    <a:gd name="connsiteX15" fmla="*/ 793244 w 805317"/>
                    <a:gd name="connsiteY15" fmla="*/ 499842 h 802037"/>
                    <a:gd name="connsiteX16" fmla="*/ 793243 w 805317"/>
                    <a:gd name="connsiteY16" fmla="*/ 499841 h 802037"/>
                    <a:gd name="connsiteX17" fmla="*/ 729400 w 805317"/>
                    <a:gd name="connsiteY17" fmla="*/ 596158 h 802037"/>
                    <a:gd name="connsiteX18" fmla="*/ 711705 w 805317"/>
                    <a:gd name="connsiteY18" fmla="*/ 599730 h 802037"/>
                    <a:gd name="connsiteX19" fmla="*/ 716963 w 805317"/>
                    <a:gd name="connsiteY19" fmla="*/ 600792 h 802037"/>
                    <a:gd name="connsiteX20" fmla="*/ 780806 w 805317"/>
                    <a:gd name="connsiteY20" fmla="*/ 697108 h 802037"/>
                    <a:gd name="connsiteX21" fmla="*/ 780805 w 805317"/>
                    <a:gd name="connsiteY21" fmla="*/ 697108 h 802037"/>
                    <a:gd name="connsiteX22" fmla="*/ 676274 w 805317"/>
                    <a:gd name="connsiteY22" fmla="*/ 801639 h 802037"/>
                    <a:gd name="connsiteX23" fmla="*/ 410797 w 805317"/>
                    <a:gd name="connsiteY23" fmla="*/ 801638 h 802037"/>
                    <a:gd name="connsiteX24" fmla="*/ 406839 w 805317"/>
                    <a:gd name="connsiteY24" fmla="*/ 802037 h 802037"/>
                    <a:gd name="connsiteX25" fmla="*/ 298829 w 805317"/>
                    <a:gd name="connsiteY25" fmla="*/ 802037 h 802037"/>
                    <a:gd name="connsiteX26" fmla="*/ 0 w 805317"/>
                    <a:gd name="connsiteY26" fmla="*/ 503208 h 802037"/>
                    <a:gd name="connsiteX27" fmla="*/ 0 w 805317"/>
                    <a:gd name="connsiteY27" fmla="*/ 299923 h 802037"/>
                    <a:gd name="connsiteX28" fmla="*/ 182511 w 805317"/>
                    <a:gd name="connsiteY28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366965 w 805317"/>
                    <a:gd name="connsiteY2" fmla="*/ 1094 h 802037"/>
                    <a:gd name="connsiteX3" fmla="*/ 700786 w 805317"/>
                    <a:gd name="connsiteY3" fmla="*/ 0 h 802037"/>
                    <a:gd name="connsiteX4" fmla="*/ 805317 w 805317"/>
                    <a:gd name="connsiteY4" fmla="*/ 104531 h 802037"/>
                    <a:gd name="connsiteX5" fmla="*/ 805316 w 805317"/>
                    <a:gd name="connsiteY5" fmla="*/ 104531 h 802037"/>
                    <a:gd name="connsiteX6" fmla="*/ 741473 w 805317"/>
                    <a:gd name="connsiteY6" fmla="*/ 200847 h 802037"/>
                    <a:gd name="connsiteX7" fmla="*/ 730490 w 805317"/>
                    <a:gd name="connsiteY7" fmla="*/ 203065 h 802037"/>
                    <a:gd name="connsiteX8" fmla="*/ 738828 w 805317"/>
                    <a:gd name="connsiteY8" fmla="*/ 204748 h 802037"/>
                    <a:gd name="connsiteX9" fmla="*/ 802671 w 805317"/>
                    <a:gd name="connsiteY9" fmla="*/ 301065 h 802037"/>
                    <a:gd name="connsiteX10" fmla="*/ 802670 w 805317"/>
                    <a:gd name="connsiteY10" fmla="*/ 301064 h 802037"/>
                    <a:gd name="connsiteX11" fmla="*/ 738827 w 805317"/>
                    <a:gd name="connsiteY11" fmla="*/ 397381 h 802037"/>
                    <a:gd name="connsiteX12" fmla="*/ 718897 w 805317"/>
                    <a:gd name="connsiteY12" fmla="*/ 401404 h 802037"/>
                    <a:gd name="connsiteX13" fmla="*/ 729401 w 805317"/>
                    <a:gd name="connsiteY13" fmla="*/ 403525 h 802037"/>
                    <a:gd name="connsiteX14" fmla="*/ 793244 w 805317"/>
                    <a:gd name="connsiteY14" fmla="*/ 499842 h 802037"/>
                    <a:gd name="connsiteX15" fmla="*/ 793243 w 805317"/>
                    <a:gd name="connsiteY15" fmla="*/ 499841 h 802037"/>
                    <a:gd name="connsiteX16" fmla="*/ 729400 w 805317"/>
                    <a:gd name="connsiteY16" fmla="*/ 596158 h 802037"/>
                    <a:gd name="connsiteX17" fmla="*/ 711705 w 805317"/>
                    <a:gd name="connsiteY17" fmla="*/ 599730 h 802037"/>
                    <a:gd name="connsiteX18" fmla="*/ 716963 w 805317"/>
                    <a:gd name="connsiteY18" fmla="*/ 600792 h 802037"/>
                    <a:gd name="connsiteX19" fmla="*/ 780806 w 805317"/>
                    <a:gd name="connsiteY19" fmla="*/ 697108 h 802037"/>
                    <a:gd name="connsiteX20" fmla="*/ 780805 w 805317"/>
                    <a:gd name="connsiteY20" fmla="*/ 697108 h 802037"/>
                    <a:gd name="connsiteX21" fmla="*/ 676274 w 805317"/>
                    <a:gd name="connsiteY21" fmla="*/ 801639 h 802037"/>
                    <a:gd name="connsiteX22" fmla="*/ 410797 w 805317"/>
                    <a:gd name="connsiteY22" fmla="*/ 801638 h 802037"/>
                    <a:gd name="connsiteX23" fmla="*/ 406839 w 805317"/>
                    <a:gd name="connsiteY23" fmla="*/ 802037 h 802037"/>
                    <a:gd name="connsiteX24" fmla="*/ 298829 w 805317"/>
                    <a:gd name="connsiteY24" fmla="*/ 802037 h 802037"/>
                    <a:gd name="connsiteX25" fmla="*/ 0 w 805317"/>
                    <a:gd name="connsiteY25" fmla="*/ 503208 h 802037"/>
                    <a:gd name="connsiteX26" fmla="*/ 0 w 805317"/>
                    <a:gd name="connsiteY26" fmla="*/ 299923 h 802037"/>
                    <a:gd name="connsiteX27" fmla="*/ 182511 w 805317"/>
                    <a:gd name="connsiteY27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700786 w 805317"/>
                    <a:gd name="connsiteY2" fmla="*/ 0 h 802037"/>
                    <a:gd name="connsiteX3" fmla="*/ 805317 w 805317"/>
                    <a:gd name="connsiteY3" fmla="*/ 104531 h 802037"/>
                    <a:gd name="connsiteX4" fmla="*/ 805316 w 805317"/>
                    <a:gd name="connsiteY4" fmla="*/ 104531 h 802037"/>
                    <a:gd name="connsiteX5" fmla="*/ 741473 w 805317"/>
                    <a:gd name="connsiteY5" fmla="*/ 200847 h 802037"/>
                    <a:gd name="connsiteX6" fmla="*/ 730490 w 805317"/>
                    <a:gd name="connsiteY6" fmla="*/ 203065 h 802037"/>
                    <a:gd name="connsiteX7" fmla="*/ 738828 w 805317"/>
                    <a:gd name="connsiteY7" fmla="*/ 204748 h 802037"/>
                    <a:gd name="connsiteX8" fmla="*/ 802671 w 805317"/>
                    <a:gd name="connsiteY8" fmla="*/ 301065 h 802037"/>
                    <a:gd name="connsiteX9" fmla="*/ 802670 w 805317"/>
                    <a:gd name="connsiteY9" fmla="*/ 301064 h 802037"/>
                    <a:gd name="connsiteX10" fmla="*/ 738827 w 805317"/>
                    <a:gd name="connsiteY10" fmla="*/ 397381 h 802037"/>
                    <a:gd name="connsiteX11" fmla="*/ 718897 w 805317"/>
                    <a:gd name="connsiteY11" fmla="*/ 401404 h 802037"/>
                    <a:gd name="connsiteX12" fmla="*/ 729401 w 805317"/>
                    <a:gd name="connsiteY12" fmla="*/ 403525 h 802037"/>
                    <a:gd name="connsiteX13" fmla="*/ 793244 w 805317"/>
                    <a:gd name="connsiteY13" fmla="*/ 499842 h 802037"/>
                    <a:gd name="connsiteX14" fmla="*/ 793243 w 805317"/>
                    <a:gd name="connsiteY14" fmla="*/ 499841 h 802037"/>
                    <a:gd name="connsiteX15" fmla="*/ 729400 w 805317"/>
                    <a:gd name="connsiteY15" fmla="*/ 596158 h 802037"/>
                    <a:gd name="connsiteX16" fmla="*/ 711705 w 805317"/>
                    <a:gd name="connsiteY16" fmla="*/ 599730 h 802037"/>
                    <a:gd name="connsiteX17" fmla="*/ 716963 w 805317"/>
                    <a:gd name="connsiteY17" fmla="*/ 600792 h 802037"/>
                    <a:gd name="connsiteX18" fmla="*/ 780806 w 805317"/>
                    <a:gd name="connsiteY18" fmla="*/ 697108 h 802037"/>
                    <a:gd name="connsiteX19" fmla="*/ 780805 w 805317"/>
                    <a:gd name="connsiteY19" fmla="*/ 697108 h 802037"/>
                    <a:gd name="connsiteX20" fmla="*/ 676274 w 805317"/>
                    <a:gd name="connsiteY20" fmla="*/ 801639 h 802037"/>
                    <a:gd name="connsiteX21" fmla="*/ 410797 w 805317"/>
                    <a:gd name="connsiteY21" fmla="*/ 801638 h 802037"/>
                    <a:gd name="connsiteX22" fmla="*/ 406839 w 805317"/>
                    <a:gd name="connsiteY22" fmla="*/ 802037 h 802037"/>
                    <a:gd name="connsiteX23" fmla="*/ 298829 w 805317"/>
                    <a:gd name="connsiteY23" fmla="*/ 802037 h 802037"/>
                    <a:gd name="connsiteX24" fmla="*/ 0 w 805317"/>
                    <a:gd name="connsiteY24" fmla="*/ 503208 h 802037"/>
                    <a:gd name="connsiteX25" fmla="*/ 0 w 805317"/>
                    <a:gd name="connsiteY25" fmla="*/ 299923 h 802037"/>
                    <a:gd name="connsiteX26" fmla="*/ 182511 w 805317"/>
                    <a:gd name="connsiteY26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700786 w 805317"/>
                    <a:gd name="connsiteY2" fmla="*/ 0 h 802037"/>
                    <a:gd name="connsiteX3" fmla="*/ 805317 w 805317"/>
                    <a:gd name="connsiteY3" fmla="*/ 104531 h 802037"/>
                    <a:gd name="connsiteX4" fmla="*/ 805316 w 805317"/>
                    <a:gd name="connsiteY4" fmla="*/ 104531 h 802037"/>
                    <a:gd name="connsiteX5" fmla="*/ 741473 w 805317"/>
                    <a:gd name="connsiteY5" fmla="*/ 200847 h 802037"/>
                    <a:gd name="connsiteX6" fmla="*/ 730490 w 805317"/>
                    <a:gd name="connsiteY6" fmla="*/ 203065 h 802037"/>
                    <a:gd name="connsiteX7" fmla="*/ 738828 w 805317"/>
                    <a:gd name="connsiteY7" fmla="*/ 204748 h 802037"/>
                    <a:gd name="connsiteX8" fmla="*/ 802671 w 805317"/>
                    <a:gd name="connsiteY8" fmla="*/ 301065 h 802037"/>
                    <a:gd name="connsiteX9" fmla="*/ 802670 w 805317"/>
                    <a:gd name="connsiteY9" fmla="*/ 301064 h 802037"/>
                    <a:gd name="connsiteX10" fmla="*/ 738827 w 805317"/>
                    <a:gd name="connsiteY10" fmla="*/ 397381 h 802037"/>
                    <a:gd name="connsiteX11" fmla="*/ 718897 w 805317"/>
                    <a:gd name="connsiteY11" fmla="*/ 401404 h 802037"/>
                    <a:gd name="connsiteX12" fmla="*/ 729401 w 805317"/>
                    <a:gd name="connsiteY12" fmla="*/ 403525 h 802037"/>
                    <a:gd name="connsiteX13" fmla="*/ 793244 w 805317"/>
                    <a:gd name="connsiteY13" fmla="*/ 499842 h 802037"/>
                    <a:gd name="connsiteX14" fmla="*/ 793243 w 805317"/>
                    <a:gd name="connsiteY14" fmla="*/ 499841 h 802037"/>
                    <a:gd name="connsiteX15" fmla="*/ 729400 w 805317"/>
                    <a:gd name="connsiteY15" fmla="*/ 596158 h 802037"/>
                    <a:gd name="connsiteX16" fmla="*/ 711705 w 805317"/>
                    <a:gd name="connsiteY16" fmla="*/ 599730 h 802037"/>
                    <a:gd name="connsiteX17" fmla="*/ 716963 w 805317"/>
                    <a:gd name="connsiteY17" fmla="*/ 600792 h 802037"/>
                    <a:gd name="connsiteX18" fmla="*/ 780806 w 805317"/>
                    <a:gd name="connsiteY18" fmla="*/ 697108 h 802037"/>
                    <a:gd name="connsiteX19" fmla="*/ 780805 w 805317"/>
                    <a:gd name="connsiteY19" fmla="*/ 697108 h 802037"/>
                    <a:gd name="connsiteX20" fmla="*/ 676274 w 805317"/>
                    <a:gd name="connsiteY20" fmla="*/ 801639 h 802037"/>
                    <a:gd name="connsiteX21" fmla="*/ 410797 w 805317"/>
                    <a:gd name="connsiteY21" fmla="*/ 801638 h 802037"/>
                    <a:gd name="connsiteX22" fmla="*/ 298829 w 805317"/>
                    <a:gd name="connsiteY22" fmla="*/ 802037 h 802037"/>
                    <a:gd name="connsiteX23" fmla="*/ 0 w 805317"/>
                    <a:gd name="connsiteY23" fmla="*/ 503208 h 802037"/>
                    <a:gd name="connsiteX24" fmla="*/ 0 w 805317"/>
                    <a:gd name="connsiteY24" fmla="*/ 299923 h 802037"/>
                    <a:gd name="connsiteX25" fmla="*/ 182511 w 805317"/>
                    <a:gd name="connsiteY25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700786 w 805317"/>
                    <a:gd name="connsiteY2" fmla="*/ 0 h 802037"/>
                    <a:gd name="connsiteX3" fmla="*/ 805317 w 805317"/>
                    <a:gd name="connsiteY3" fmla="*/ 104531 h 802037"/>
                    <a:gd name="connsiteX4" fmla="*/ 805316 w 805317"/>
                    <a:gd name="connsiteY4" fmla="*/ 104531 h 802037"/>
                    <a:gd name="connsiteX5" fmla="*/ 741473 w 805317"/>
                    <a:gd name="connsiteY5" fmla="*/ 200847 h 802037"/>
                    <a:gd name="connsiteX6" fmla="*/ 730490 w 805317"/>
                    <a:gd name="connsiteY6" fmla="*/ 203065 h 802037"/>
                    <a:gd name="connsiteX7" fmla="*/ 738828 w 805317"/>
                    <a:gd name="connsiteY7" fmla="*/ 204748 h 802037"/>
                    <a:gd name="connsiteX8" fmla="*/ 802671 w 805317"/>
                    <a:gd name="connsiteY8" fmla="*/ 301065 h 802037"/>
                    <a:gd name="connsiteX9" fmla="*/ 802670 w 805317"/>
                    <a:gd name="connsiteY9" fmla="*/ 301064 h 802037"/>
                    <a:gd name="connsiteX10" fmla="*/ 738827 w 805317"/>
                    <a:gd name="connsiteY10" fmla="*/ 397381 h 802037"/>
                    <a:gd name="connsiteX11" fmla="*/ 718897 w 805317"/>
                    <a:gd name="connsiteY11" fmla="*/ 401404 h 802037"/>
                    <a:gd name="connsiteX12" fmla="*/ 729401 w 805317"/>
                    <a:gd name="connsiteY12" fmla="*/ 403525 h 802037"/>
                    <a:gd name="connsiteX13" fmla="*/ 793244 w 805317"/>
                    <a:gd name="connsiteY13" fmla="*/ 499842 h 802037"/>
                    <a:gd name="connsiteX14" fmla="*/ 793243 w 805317"/>
                    <a:gd name="connsiteY14" fmla="*/ 499841 h 802037"/>
                    <a:gd name="connsiteX15" fmla="*/ 729400 w 805317"/>
                    <a:gd name="connsiteY15" fmla="*/ 596158 h 802037"/>
                    <a:gd name="connsiteX16" fmla="*/ 711705 w 805317"/>
                    <a:gd name="connsiteY16" fmla="*/ 599730 h 802037"/>
                    <a:gd name="connsiteX17" fmla="*/ 716963 w 805317"/>
                    <a:gd name="connsiteY17" fmla="*/ 600792 h 802037"/>
                    <a:gd name="connsiteX18" fmla="*/ 780806 w 805317"/>
                    <a:gd name="connsiteY18" fmla="*/ 697108 h 802037"/>
                    <a:gd name="connsiteX19" fmla="*/ 780805 w 805317"/>
                    <a:gd name="connsiteY19" fmla="*/ 697108 h 802037"/>
                    <a:gd name="connsiteX20" fmla="*/ 676274 w 805317"/>
                    <a:gd name="connsiteY20" fmla="*/ 801639 h 802037"/>
                    <a:gd name="connsiteX21" fmla="*/ 298829 w 805317"/>
                    <a:gd name="connsiteY21" fmla="*/ 802037 h 802037"/>
                    <a:gd name="connsiteX22" fmla="*/ 0 w 805317"/>
                    <a:gd name="connsiteY22" fmla="*/ 503208 h 802037"/>
                    <a:gd name="connsiteX23" fmla="*/ 0 w 805317"/>
                    <a:gd name="connsiteY23" fmla="*/ 299923 h 802037"/>
                    <a:gd name="connsiteX24" fmla="*/ 182511 w 805317"/>
                    <a:gd name="connsiteY24" fmla="*/ 24578 h 802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805317" h="802037">
                      <a:moveTo>
                        <a:pt x="182511" y="24578"/>
                      </a:moveTo>
                      <a:cubicBezTo>
                        <a:pt x="218263" y="9456"/>
                        <a:pt x="257569" y="1094"/>
                        <a:pt x="298829" y="1094"/>
                      </a:cubicBezTo>
                      <a:lnTo>
                        <a:pt x="700786" y="0"/>
                      </a:lnTo>
                      <a:cubicBezTo>
                        <a:pt x="758517" y="0"/>
                        <a:pt x="805317" y="46800"/>
                        <a:pt x="805317" y="104531"/>
                      </a:cubicBezTo>
                      <a:lnTo>
                        <a:pt x="805316" y="104531"/>
                      </a:lnTo>
                      <a:cubicBezTo>
                        <a:pt x="805316" y="147829"/>
                        <a:pt x="778991" y="184979"/>
                        <a:pt x="741473" y="200847"/>
                      </a:cubicBezTo>
                      <a:lnTo>
                        <a:pt x="730490" y="203065"/>
                      </a:lnTo>
                      <a:lnTo>
                        <a:pt x="738828" y="204748"/>
                      </a:lnTo>
                      <a:cubicBezTo>
                        <a:pt x="776346" y="220617"/>
                        <a:pt x="802671" y="257766"/>
                        <a:pt x="802671" y="301065"/>
                      </a:cubicBezTo>
                      <a:lnTo>
                        <a:pt x="802670" y="301064"/>
                      </a:lnTo>
                      <a:cubicBezTo>
                        <a:pt x="802670" y="344363"/>
                        <a:pt x="776345" y="381512"/>
                        <a:pt x="738827" y="397381"/>
                      </a:cubicBezTo>
                      <a:lnTo>
                        <a:pt x="718897" y="401404"/>
                      </a:lnTo>
                      <a:lnTo>
                        <a:pt x="729401" y="403525"/>
                      </a:lnTo>
                      <a:cubicBezTo>
                        <a:pt x="766919" y="419394"/>
                        <a:pt x="793244" y="456543"/>
                        <a:pt x="793244" y="499842"/>
                      </a:cubicBezTo>
                      <a:lnTo>
                        <a:pt x="793243" y="499841"/>
                      </a:lnTo>
                      <a:cubicBezTo>
                        <a:pt x="793243" y="543140"/>
                        <a:pt x="766918" y="580289"/>
                        <a:pt x="729400" y="596158"/>
                      </a:cubicBezTo>
                      <a:lnTo>
                        <a:pt x="711705" y="599730"/>
                      </a:lnTo>
                      <a:lnTo>
                        <a:pt x="716963" y="600792"/>
                      </a:lnTo>
                      <a:cubicBezTo>
                        <a:pt x="754481" y="616660"/>
                        <a:pt x="780806" y="653810"/>
                        <a:pt x="780806" y="697108"/>
                      </a:cubicBezTo>
                      <a:lnTo>
                        <a:pt x="780805" y="697108"/>
                      </a:lnTo>
                      <a:cubicBezTo>
                        <a:pt x="780805" y="754839"/>
                        <a:pt x="734005" y="801639"/>
                        <a:pt x="676274" y="801639"/>
                      </a:cubicBezTo>
                      <a:lnTo>
                        <a:pt x="298829" y="802037"/>
                      </a:lnTo>
                      <a:cubicBezTo>
                        <a:pt x="133790" y="802037"/>
                        <a:pt x="0" y="668247"/>
                        <a:pt x="0" y="503208"/>
                      </a:cubicBezTo>
                      <a:lnTo>
                        <a:pt x="0" y="299923"/>
                      </a:lnTo>
                      <a:cubicBezTo>
                        <a:pt x="0" y="176144"/>
                        <a:pt x="75257" y="69942"/>
                        <a:pt x="182511" y="245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61" name="グループ化 760">
                <a:extLst>
                  <a:ext uri="{FF2B5EF4-FFF2-40B4-BE49-F238E27FC236}">
                    <a16:creationId xmlns:a16="http://schemas.microsoft.com/office/drawing/2014/main" id="{519E8F0C-2C43-4354-AC80-281B7580621D}"/>
                  </a:ext>
                </a:extLst>
              </p:cNvPr>
              <p:cNvGrpSpPr/>
              <p:nvPr/>
            </p:nvGrpSpPr>
            <p:grpSpPr>
              <a:xfrm>
                <a:off x="4495721" y="3498050"/>
                <a:ext cx="916860" cy="390005"/>
                <a:chOff x="1562021" y="3512395"/>
                <a:chExt cx="916860" cy="390005"/>
              </a:xfrm>
            </p:grpSpPr>
            <p:sp>
              <p:nvSpPr>
                <p:cNvPr id="762" name="台形 28">
                  <a:extLst>
                    <a:ext uri="{FF2B5EF4-FFF2-40B4-BE49-F238E27FC236}">
                      <a16:creationId xmlns:a16="http://schemas.microsoft.com/office/drawing/2014/main" id="{C605A7D2-A3B8-467B-ACB0-7F47CB0634DC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3" name="四角形: 角を丸くする 762">
                  <a:extLst>
                    <a:ext uri="{FF2B5EF4-FFF2-40B4-BE49-F238E27FC236}">
                      <a16:creationId xmlns:a16="http://schemas.microsoft.com/office/drawing/2014/main" id="{EA35DDC7-2C9D-463B-9F53-684E6E26E48E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71009" cy="45719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4" name="四角形: 角を丸くする 763">
                  <a:extLst>
                    <a:ext uri="{FF2B5EF4-FFF2-40B4-BE49-F238E27FC236}">
                      <a16:creationId xmlns:a16="http://schemas.microsoft.com/office/drawing/2014/main" id="{6C071890-0635-4FD7-8C52-C958FFE782E3}"/>
                    </a:ext>
                  </a:extLst>
                </p:cNvPr>
                <p:cNvSpPr/>
                <p:nvPr/>
              </p:nvSpPr>
              <p:spPr>
                <a:xfrm>
                  <a:off x="2386952" y="3512395"/>
                  <a:ext cx="71009" cy="45719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23" name="グループ化 822">
              <a:extLst>
                <a:ext uri="{FF2B5EF4-FFF2-40B4-BE49-F238E27FC236}">
                  <a16:creationId xmlns:a16="http://schemas.microsoft.com/office/drawing/2014/main" id="{65196143-E38A-498E-B535-8969EDC154D0}"/>
                </a:ext>
              </a:extLst>
            </p:cNvPr>
            <p:cNvGrpSpPr/>
            <p:nvPr/>
          </p:nvGrpSpPr>
          <p:grpSpPr>
            <a:xfrm>
              <a:off x="3619183" y="1890095"/>
              <a:ext cx="2691442" cy="1637420"/>
              <a:chOff x="-2234242" y="4809709"/>
              <a:chExt cx="2691442" cy="1637420"/>
            </a:xfrm>
          </p:grpSpPr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8B64E17E-5ABD-47B6-B25C-D5511590CB3F}"/>
                  </a:ext>
                </a:extLst>
              </p:cNvPr>
              <p:cNvSpPr/>
              <p:nvPr/>
            </p:nvSpPr>
            <p:spPr>
              <a:xfrm>
                <a:off x="-582712" y="5015977"/>
                <a:ext cx="608924" cy="611498"/>
              </a:xfrm>
              <a:custGeom>
                <a:avLst/>
                <a:gdLst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1904 w 676156"/>
                  <a:gd name="connsiteY8" fmla="*/ 0 h 738082"/>
                  <a:gd name="connsiteX9" fmla="*/ 357512 w 676156"/>
                  <a:gd name="connsiteY9" fmla="*/ 0 h 738082"/>
                  <a:gd name="connsiteX10" fmla="*/ 531068 w 676156"/>
                  <a:gd name="connsiteY10" fmla="*/ 173556 h 738082"/>
                  <a:gd name="connsiteX11" fmla="*/ 531068 w 676156"/>
                  <a:gd name="connsiteY11" fmla="*/ 185954 h 738082"/>
                  <a:gd name="connsiteX12" fmla="*/ 560659 w 676156"/>
                  <a:gd name="connsiteY12" fmla="*/ 205905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22641 w 676156"/>
                  <a:gd name="connsiteY31" fmla="*/ 210029 h 738082"/>
                  <a:gd name="connsiteX32" fmla="*/ 158348 w 676156"/>
                  <a:gd name="connsiteY32" fmla="*/ 185954 h 738082"/>
                  <a:gd name="connsiteX33" fmla="*/ 158348 w 676156"/>
                  <a:gd name="connsiteY33" fmla="*/ 173556 h 738082"/>
                  <a:gd name="connsiteX34" fmla="*/ 331904 w 676156"/>
                  <a:gd name="connsiteY34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560659 w 676156"/>
                  <a:gd name="connsiteY13" fmla="*/ 205905 h 738082"/>
                  <a:gd name="connsiteX14" fmla="*/ 629333 w 676156"/>
                  <a:gd name="connsiteY14" fmla="*/ 166256 h 738082"/>
                  <a:gd name="connsiteX15" fmla="*/ 647607 w 676156"/>
                  <a:gd name="connsiteY15" fmla="*/ 171153 h 738082"/>
                  <a:gd name="connsiteX16" fmla="*/ 674362 w 676156"/>
                  <a:gd name="connsiteY16" fmla="*/ 217493 h 738082"/>
                  <a:gd name="connsiteX17" fmla="*/ 669465 w 676156"/>
                  <a:gd name="connsiteY17" fmla="*/ 235768 h 738082"/>
                  <a:gd name="connsiteX18" fmla="*/ 624326 w 676156"/>
                  <a:gd name="connsiteY18" fmla="*/ 261829 h 738082"/>
                  <a:gd name="connsiteX19" fmla="*/ 629316 w 676156"/>
                  <a:gd name="connsiteY19" fmla="*/ 267876 h 738082"/>
                  <a:gd name="connsiteX20" fmla="*/ 670098 w 676156"/>
                  <a:gd name="connsiteY20" fmla="*/ 401387 h 738082"/>
                  <a:gd name="connsiteX21" fmla="*/ 670098 w 676156"/>
                  <a:gd name="connsiteY21" fmla="*/ 692348 h 738082"/>
                  <a:gd name="connsiteX22" fmla="*/ 624364 w 676156"/>
                  <a:gd name="connsiteY22" fmla="*/ 738082 h 738082"/>
                  <a:gd name="connsiteX23" fmla="*/ 65052 w 676156"/>
                  <a:gd name="connsiteY23" fmla="*/ 738082 h 738082"/>
                  <a:gd name="connsiteX24" fmla="*/ 19318 w 676156"/>
                  <a:gd name="connsiteY24" fmla="*/ 692348 h 738082"/>
                  <a:gd name="connsiteX25" fmla="*/ 19318 w 676156"/>
                  <a:gd name="connsiteY25" fmla="*/ 401387 h 738082"/>
                  <a:gd name="connsiteX26" fmla="*/ 60100 w 676156"/>
                  <a:gd name="connsiteY26" fmla="*/ 267876 h 738082"/>
                  <a:gd name="connsiteX27" fmla="*/ 60811 w 676156"/>
                  <a:gd name="connsiteY27" fmla="*/ 267014 h 738082"/>
                  <a:gd name="connsiteX28" fmla="*/ 6691 w 676156"/>
                  <a:gd name="connsiteY28" fmla="*/ 235768 h 738082"/>
                  <a:gd name="connsiteX29" fmla="*/ 1794 w 676156"/>
                  <a:gd name="connsiteY29" fmla="*/ 217493 h 738082"/>
                  <a:gd name="connsiteX30" fmla="*/ 28549 w 676156"/>
                  <a:gd name="connsiteY30" fmla="*/ 171153 h 738082"/>
                  <a:gd name="connsiteX31" fmla="*/ 46823 w 676156"/>
                  <a:gd name="connsiteY31" fmla="*/ 166256 h 738082"/>
                  <a:gd name="connsiteX32" fmla="*/ 158348 w 676156"/>
                  <a:gd name="connsiteY32" fmla="*/ 185954 h 738082"/>
                  <a:gd name="connsiteX33" fmla="*/ 158348 w 676156"/>
                  <a:gd name="connsiteY33" fmla="*/ 173556 h 738082"/>
                  <a:gd name="connsiteX34" fmla="*/ 331904 w 676156"/>
                  <a:gd name="connsiteY34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58348 w 676156"/>
                  <a:gd name="connsiteY31" fmla="*/ 185954 h 738082"/>
                  <a:gd name="connsiteX32" fmla="*/ 158348 w 676156"/>
                  <a:gd name="connsiteY32" fmla="*/ 173556 h 738082"/>
                  <a:gd name="connsiteX33" fmla="*/ 331904 w 676156"/>
                  <a:gd name="connsiteY33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58348 w 676156"/>
                  <a:gd name="connsiteY31" fmla="*/ 173556 h 738082"/>
                  <a:gd name="connsiteX32" fmla="*/ 331904 w 676156"/>
                  <a:gd name="connsiteY32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629333 w 676156"/>
                  <a:gd name="connsiteY12" fmla="*/ 166256 h 738082"/>
                  <a:gd name="connsiteX13" fmla="*/ 647607 w 676156"/>
                  <a:gd name="connsiteY13" fmla="*/ 171153 h 738082"/>
                  <a:gd name="connsiteX14" fmla="*/ 674362 w 676156"/>
                  <a:gd name="connsiteY14" fmla="*/ 217493 h 738082"/>
                  <a:gd name="connsiteX15" fmla="*/ 669465 w 676156"/>
                  <a:gd name="connsiteY15" fmla="*/ 235768 h 738082"/>
                  <a:gd name="connsiteX16" fmla="*/ 624326 w 676156"/>
                  <a:gd name="connsiteY16" fmla="*/ 261829 h 738082"/>
                  <a:gd name="connsiteX17" fmla="*/ 629316 w 676156"/>
                  <a:gd name="connsiteY17" fmla="*/ 267876 h 738082"/>
                  <a:gd name="connsiteX18" fmla="*/ 670098 w 676156"/>
                  <a:gd name="connsiteY18" fmla="*/ 401387 h 738082"/>
                  <a:gd name="connsiteX19" fmla="*/ 670098 w 676156"/>
                  <a:gd name="connsiteY19" fmla="*/ 692348 h 738082"/>
                  <a:gd name="connsiteX20" fmla="*/ 624364 w 676156"/>
                  <a:gd name="connsiteY20" fmla="*/ 738082 h 738082"/>
                  <a:gd name="connsiteX21" fmla="*/ 65052 w 676156"/>
                  <a:gd name="connsiteY21" fmla="*/ 738082 h 738082"/>
                  <a:gd name="connsiteX22" fmla="*/ 19318 w 676156"/>
                  <a:gd name="connsiteY22" fmla="*/ 692348 h 738082"/>
                  <a:gd name="connsiteX23" fmla="*/ 19318 w 676156"/>
                  <a:gd name="connsiteY23" fmla="*/ 401387 h 738082"/>
                  <a:gd name="connsiteX24" fmla="*/ 60100 w 676156"/>
                  <a:gd name="connsiteY24" fmla="*/ 267876 h 738082"/>
                  <a:gd name="connsiteX25" fmla="*/ 60811 w 676156"/>
                  <a:gd name="connsiteY25" fmla="*/ 267014 h 738082"/>
                  <a:gd name="connsiteX26" fmla="*/ 6691 w 676156"/>
                  <a:gd name="connsiteY26" fmla="*/ 235768 h 738082"/>
                  <a:gd name="connsiteX27" fmla="*/ 1794 w 676156"/>
                  <a:gd name="connsiteY27" fmla="*/ 217493 h 738082"/>
                  <a:gd name="connsiteX28" fmla="*/ 28549 w 676156"/>
                  <a:gd name="connsiteY28" fmla="*/ 171153 h 738082"/>
                  <a:gd name="connsiteX29" fmla="*/ 46823 w 676156"/>
                  <a:gd name="connsiteY29" fmla="*/ 166256 h 738082"/>
                  <a:gd name="connsiteX30" fmla="*/ 158348 w 676156"/>
                  <a:gd name="connsiteY30" fmla="*/ 173556 h 738082"/>
                  <a:gd name="connsiteX31" fmla="*/ 331904 w 676156"/>
                  <a:gd name="connsiteY31" fmla="*/ 0 h 738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76156" h="738082">
                    <a:moveTo>
                      <a:pt x="335092" y="26194"/>
                    </a:moveTo>
                    <a:cubicBezTo>
                      <a:pt x="268172" y="26194"/>
                      <a:pt x="213923" y="80443"/>
                      <a:pt x="213923" y="147363"/>
                    </a:cubicBezTo>
                    <a:lnTo>
                      <a:pt x="213923" y="167049"/>
                    </a:lnTo>
                    <a:lnTo>
                      <a:pt x="258111" y="162594"/>
                    </a:lnTo>
                    <a:lnTo>
                      <a:pt x="431305" y="162594"/>
                    </a:lnTo>
                    <a:lnTo>
                      <a:pt x="475493" y="167049"/>
                    </a:lnTo>
                    <a:lnTo>
                      <a:pt x="475493" y="147363"/>
                    </a:lnTo>
                    <a:cubicBezTo>
                      <a:pt x="475493" y="80443"/>
                      <a:pt x="421244" y="26194"/>
                      <a:pt x="354324" y="26194"/>
                    </a:cubicBezTo>
                    <a:lnTo>
                      <a:pt x="335092" y="26194"/>
                    </a:lnTo>
                    <a:close/>
                    <a:moveTo>
                      <a:pt x="331904" y="0"/>
                    </a:moveTo>
                    <a:lnTo>
                      <a:pt x="357512" y="0"/>
                    </a:lnTo>
                    <a:cubicBezTo>
                      <a:pt x="453364" y="0"/>
                      <a:pt x="531068" y="77704"/>
                      <a:pt x="531068" y="173556"/>
                    </a:cubicBezTo>
                    <a:lnTo>
                      <a:pt x="629333" y="166256"/>
                    </a:lnTo>
                    <a:cubicBezTo>
                      <a:pt x="635731" y="162562"/>
                      <a:pt x="643913" y="164754"/>
                      <a:pt x="647607" y="171153"/>
                    </a:cubicBezTo>
                    <a:lnTo>
                      <a:pt x="674362" y="217493"/>
                    </a:lnTo>
                    <a:cubicBezTo>
                      <a:pt x="678056" y="223891"/>
                      <a:pt x="675863" y="232074"/>
                      <a:pt x="669465" y="235768"/>
                    </a:cubicBezTo>
                    <a:lnTo>
                      <a:pt x="624326" y="261829"/>
                    </a:lnTo>
                    <a:lnTo>
                      <a:pt x="629316" y="267876"/>
                    </a:lnTo>
                    <a:cubicBezTo>
                      <a:pt x="655064" y="305987"/>
                      <a:pt x="670098" y="351932"/>
                      <a:pt x="670098" y="401387"/>
                    </a:cubicBezTo>
                    <a:lnTo>
                      <a:pt x="670098" y="692348"/>
                    </a:lnTo>
                    <a:cubicBezTo>
                      <a:pt x="670098" y="717606"/>
                      <a:pt x="649622" y="738082"/>
                      <a:pt x="624364" y="738082"/>
                    </a:cubicBezTo>
                    <a:lnTo>
                      <a:pt x="65052" y="738082"/>
                    </a:lnTo>
                    <a:cubicBezTo>
                      <a:pt x="39794" y="738082"/>
                      <a:pt x="19318" y="717606"/>
                      <a:pt x="19318" y="692348"/>
                    </a:cubicBezTo>
                    <a:lnTo>
                      <a:pt x="19318" y="401387"/>
                    </a:lnTo>
                    <a:cubicBezTo>
                      <a:pt x="19318" y="351932"/>
                      <a:pt x="34353" y="305987"/>
                      <a:pt x="60100" y="267876"/>
                    </a:cubicBezTo>
                    <a:lnTo>
                      <a:pt x="60811" y="267014"/>
                    </a:lnTo>
                    <a:lnTo>
                      <a:pt x="6691" y="235768"/>
                    </a:lnTo>
                    <a:cubicBezTo>
                      <a:pt x="293" y="232074"/>
                      <a:pt x="-1900" y="223891"/>
                      <a:pt x="1794" y="217493"/>
                    </a:cubicBezTo>
                    <a:lnTo>
                      <a:pt x="28549" y="171153"/>
                    </a:lnTo>
                    <a:cubicBezTo>
                      <a:pt x="32243" y="164754"/>
                      <a:pt x="40425" y="162562"/>
                      <a:pt x="46823" y="166256"/>
                    </a:cubicBezTo>
                    <a:lnTo>
                      <a:pt x="158348" y="173556"/>
                    </a:lnTo>
                    <a:cubicBezTo>
                      <a:pt x="158348" y="77704"/>
                      <a:pt x="236052" y="0"/>
                      <a:pt x="331904" y="0"/>
                    </a:cubicBez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四角形: 上の 2 つの角を丸める 824">
                <a:extLst>
                  <a:ext uri="{FF2B5EF4-FFF2-40B4-BE49-F238E27FC236}">
                    <a16:creationId xmlns:a16="http://schemas.microsoft.com/office/drawing/2014/main" id="{078C6C12-C34C-4C01-954C-71F8E14F2EE0}"/>
                  </a:ext>
                </a:extLst>
              </p:cNvPr>
              <p:cNvSpPr/>
              <p:nvPr/>
            </p:nvSpPr>
            <p:spPr>
              <a:xfrm>
                <a:off x="-1111776" y="5517584"/>
                <a:ext cx="133082" cy="68094"/>
              </a:xfrm>
              <a:prstGeom prst="round2SameRect">
                <a:avLst>
                  <a:gd name="adj1" fmla="val 48139"/>
                  <a:gd name="adj2" fmla="val 31473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26" name="グループ化 825">
                <a:extLst>
                  <a:ext uri="{FF2B5EF4-FFF2-40B4-BE49-F238E27FC236}">
                    <a16:creationId xmlns:a16="http://schemas.microsoft.com/office/drawing/2014/main" id="{C32164E8-651B-476C-9876-3B68F12DBD1E}"/>
                  </a:ext>
                </a:extLst>
              </p:cNvPr>
              <p:cNvGrpSpPr/>
              <p:nvPr/>
            </p:nvGrpSpPr>
            <p:grpSpPr>
              <a:xfrm>
                <a:off x="-2234242" y="5623427"/>
                <a:ext cx="2691442" cy="823702"/>
                <a:chOff x="-2234242" y="5623427"/>
                <a:chExt cx="2691442" cy="823702"/>
              </a:xfrm>
            </p:grpSpPr>
            <p:sp>
              <p:nvSpPr>
                <p:cNvPr id="870" name="正方形/長方形 2">
                  <a:extLst>
                    <a:ext uri="{FF2B5EF4-FFF2-40B4-BE49-F238E27FC236}">
                      <a16:creationId xmlns:a16="http://schemas.microsoft.com/office/drawing/2014/main" id="{4DA4BC74-74E5-4D29-8786-CED8F1C3CDE2}"/>
                    </a:ext>
                  </a:extLst>
                </p:cNvPr>
                <p:cNvSpPr/>
                <p:nvPr/>
              </p:nvSpPr>
              <p:spPr>
                <a:xfrm>
                  <a:off x="-2145102" y="566655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1" name="正方形/長方形 870">
                  <a:extLst>
                    <a:ext uri="{FF2B5EF4-FFF2-40B4-BE49-F238E27FC236}">
                      <a16:creationId xmlns:a16="http://schemas.microsoft.com/office/drawing/2014/main" id="{CF708D8C-D0B1-4A13-9919-0BF5A05A8701}"/>
                    </a:ext>
                  </a:extLst>
                </p:cNvPr>
                <p:cNvSpPr/>
                <p:nvPr/>
              </p:nvSpPr>
              <p:spPr>
                <a:xfrm>
                  <a:off x="-2145102" y="566961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四角形: 上の 2 つの角を丸める 872">
                  <a:extLst>
                    <a:ext uri="{FF2B5EF4-FFF2-40B4-BE49-F238E27FC236}">
                      <a16:creationId xmlns:a16="http://schemas.microsoft.com/office/drawing/2014/main" id="{8D95EF46-53EF-4FAC-BAF6-9A6451604904}"/>
                    </a:ext>
                  </a:extLst>
                </p:cNvPr>
                <p:cNvSpPr/>
                <p:nvPr/>
              </p:nvSpPr>
              <p:spPr>
                <a:xfrm>
                  <a:off x="-2234242" y="562342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43" name="正方形/長方形 842">
                <a:extLst>
                  <a:ext uri="{FF2B5EF4-FFF2-40B4-BE49-F238E27FC236}">
                    <a16:creationId xmlns:a16="http://schemas.microsoft.com/office/drawing/2014/main" id="{9653D087-5EB1-4EB5-9A09-6E2D851B23D5}"/>
                  </a:ext>
                </a:extLst>
              </p:cNvPr>
              <p:cNvSpPr/>
              <p:nvPr/>
            </p:nvSpPr>
            <p:spPr>
              <a:xfrm>
                <a:off x="-2034734" y="5454488"/>
                <a:ext cx="868479" cy="16893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4" name="正方形/長方形 843">
                <a:extLst>
                  <a:ext uri="{FF2B5EF4-FFF2-40B4-BE49-F238E27FC236}">
                    <a16:creationId xmlns:a16="http://schemas.microsoft.com/office/drawing/2014/main" id="{1FF98BA1-2D09-41DB-9BE6-055428312B91}"/>
                  </a:ext>
                </a:extLst>
              </p:cNvPr>
              <p:cNvSpPr/>
              <p:nvPr/>
            </p:nvSpPr>
            <p:spPr>
              <a:xfrm>
                <a:off x="-2034734" y="5042186"/>
                <a:ext cx="868479" cy="40979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45" name="グループ化 844">
                <a:extLst>
                  <a:ext uri="{FF2B5EF4-FFF2-40B4-BE49-F238E27FC236}">
                    <a16:creationId xmlns:a16="http://schemas.microsoft.com/office/drawing/2014/main" id="{61EF4153-E56D-4306-B18F-B7609D070ECC}"/>
                  </a:ext>
                </a:extLst>
              </p:cNvPr>
              <p:cNvGrpSpPr/>
              <p:nvPr/>
            </p:nvGrpSpPr>
            <p:grpSpPr>
              <a:xfrm>
                <a:off x="-1547107" y="4809709"/>
                <a:ext cx="447071" cy="331809"/>
                <a:chOff x="-1597903" y="4785142"/>
                <a:chExt cx="541807" cy="402121"/>
              </a:xfrm>
            </p:grpSpPr>
            <p:sp>
              <p:nvSpPr>
                <p:cNvPr id="868" name="四角形: 角を丸くする 867">
                  <a:extLst>
                    <a:ext uri="{FF2B5EF4-FFF2-40B4-BE49-F238E27FC236}">
                      <a16:creationId xmlns:a16="http://schemas.microsoft.com/office/drawing/2014/main" id="{D05FE6A2-6BE1-4D17-B2AC-125A84E1B561}"/>
                    </a:ext>
                  </a:extLst>
                </p:cNvPr>
                <p:cNvSpPr/>
                <p:nvPr/>
              </p:nvSpPr>
              <p:spPr>
                <a:xfrm>
                  <a:off x="-1597903" y="4785142"/>
                  <a:ext cx="541807" cy="402121"/>
                </a:xfrm>
                <a:prstGeom prst="roundRect">
                  <a:avLst>
                    <a:gd name="adj" fmla="val 7363"/>
                  </a:avLst>
                </a:prstGeom>
                <a:solidFill>
                  <a:srgbClr val="FFFF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9" name="四角形: 角を丸くする 868">
                  <a:extLst>
                    <a:ext uri="{FF2B5EF4-FFF2-40B4-BE49-F238E27FC236}">
                      <a16:creationId xmlns:a16="http://schemas.microsoft.com/office/drawing/2014/main" id="{5255C78E-F7CD-44BB-B364-011C28A4C7B0}"/>
                    </a:ext>
                  </a:extLst>
                </p:cNvPr>
                <p:cNvSpPr/>
                <p:nvPr/>
              </p:nvSpPr>
              <p:spPr>
                <a:xfrm>
                  <a:off x="-1557508" y="4815918"/>
                  <a:ext cx="458876" cy="340570"/>
                </a:xfrm>
                <a:prstGeom prst="roundRect">
                  <a:avLst>
                    <a:gd name="adj" fmla="val 2469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46" name="四角形: 上の 2 つの角を丸める 845">
                <a:extLst>
                  <a:ext uri="{FF2B5EF4-FFF2-40B4-BE49-F238E27FC236}">
                    <a16:creationId xmlns:a16="http://schemas.microsoft.com/office/drawing/2014/main" id="{86941CD2-EF5B-4CF7-BAF5-C8963D7C7E8A}"/>
                  </a:ext>
                </a:extLst>
              </p:cNvPr>
              <p:cNvSpPr/>
              <p:nvPr/>
            </p:nvSpPr>
            <p:spPr>
              <a:xfrm>
                <a:off x="-2033917" y="4885989"/>
                <a:ext cx="361555" cy="153688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7" name="四角形: 上の 2 つの角を丸める 846">
                <a:extLst>
                  <a:ext uri="{FF2B5EF4-FFF2-40B4-BE49-F238E27FC236}">
                    <a16:creationId xmlns:a16="http://schemas.microsoft.com/office/drawing/2014/main" id="{04F4B247-AD1F-4A9F-9940-CB210F6CD221}"/>
                  </a:ext>
                </a:extLst>
              </p:cNvPr>
              <p:cNvSpPr/>
              <p:nvPr/>
            </p:nvSpPr>
            <p:spPr>
              <a:xfrm>
                <a:off x="-1144341" y="5555684"/>
                <a:ext cx="198212" cy="68094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48" name="グループ化 847">
                <a:extLst>
                  <a:ext uri="{FF2B5EF4-FFF2-40B4-BE49-F238E27FC236}">
                    <a16:creationId xmlns:a16="http://schemas.microsoft.com/office/drawing/2014/main" id="{A9BD2136-622D-4F6A-A2BE-DB70BA394887}"/>
                  </a:ext>
                </a:extLst>
              </p:cNvPr>
              <p:cNvGrpSpPr/>
              <p:nvPr/>
            </p:nvGrpSpPr>
            <p:grpSpPr>
              <a:xfrm>
                <a:off x="-774676" y="5535430"/>
                <a:ext cx="516575" cy="88064"/>
                <a:chOff x="4691062" y="5207797"/>
                <a:chExt cx="1028702" cy="227804"/>
              </a:xfrm>
            </p:grpSpPr>
            <p:sp>
              <p:nvSpPr>
                <p:cNvPr id="864" name="四角形: 上の 2 つの角を丸める 863">
                  <a:extLst>
                    <a:ext uri="{FF2B5EF4-FFF2-40B4-BE49-F238E27FC236}">
                      <a16:creationId xmlns:a16="http://schemas.microsoft.com/office/drawing/2014/main" id="{7DDB9AF1-83C3-4F30-843A-207E47CFA2B2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6" name="四角形: 上の 2 つの角を丸める 865">
                  <a:extLst>
                    <a:ext uri="{FF2B5EF4-FFF2-40B4-BE49-F238E27FC236}">
                      <a16:creationId xmlns:a16="http://schemas.microsoft.com/office/drawing/2014/main" id="{8A19FA6F-B9C8-41F8-938A-483E5F98FD4A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7" name="四角形: 上の 2 つの角を丸める 866">
                  <a:extLst>
                    <a:ext uri="{FF2B5EF4-FFF2-40B4-BE49-F238E27FC236}">
                      <a16:creationId xmlns:a16="http://schemas.microsoft.com/office/drawing/2014/main" id="{DA42BD73-91CF-4BE2-A249-793F21543FBC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49" name="グループ化 848">
                <a:extLst>
                  <a:ext uri="{FF2B5EF4-FFF2-40B4-BE49-F238E27FC236}">
                    <a16:creationId xmlns:a16="http://schemas.microsoft.com/office/drawing/2014/main" id="{8B12D709-7E8A-4D16-B0AB-2D64C98CF25B}"/>
                  </a:ext>
                </a:extLst>
              </p:cNvPr>
              <p:cNvGrpSpPr/>
              <p:nvPr/>
            </p:nvGrpSpPr>
            <p:grpSpPr>
              <a:xfrm>
                <a:off x="-774676" y="5446785"/>
                <a:ext cx="516575" cy="88064"/>
                <a:chOff x="4691062" y="5207797"/>
                <a:chExt cx="1028702" cy="227804"/>
              </a:xfrm>
            </p:grpSpPr>
            <p:sp>
              <p:nvSpPr>
                <p:cNvPr id="861" name="四角形: 上の 2 つの角を丸める 860">
                  <a:extLst>
                    <a:ext uri="{FF2B5EF4-FFF2-40B4-BE49-F238E27FC236}">
                      <a16:creationId xmlns:a16="http://schemas.microsoft.com/office/drawing/2014/main" id="{636997DB-F06D-4004-984C-FCDD11FD0D4D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2" name="四角形: 上の 2 つの角を丸める 861">
                  <a:extLst>
                    <a:ext uri="{FF2B5EF4-FFF2-40B4-BE49-F238E27FC236}">
                      <a16:creationId xmlns:a16="http://schemas.microsoft.com/office/drawing/2014/main" id="{D77BA016-559C-4667-8528-1D6DB40B997A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3" name="四角形: 上の 2 つの角を丸める 862">
                  <a:extLst>
                    <a:ext uri="{FF2B5EF4-FFF2-40B4-BE49-F238E27FC236}">
                      <a16:creationId xmlns:a16="http://schemas.microsoft.com/office/drawing/2014/main" id="{941EEB42-52B3-4777-ABD7-1A8EA897AA52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50" name="グループ化 849">
                <a:extLst>
                  <a:ext uri="{FF2B5EF4-FFF2-40B4-BE49-F238E27FC236}">
                    <a16:creationId xmlns:a16="http://schemas.microsoft.com/office/drawing/2014/main" id="{16AE2EB7-FD0B-48D5-B875-F106A544A5D6}"/>
                  </a:ext>
                </a:extLst>
              </p:cNvPr>
              <p:cNvGrpSpPr/>
              <p:nvPr/>
            </p:nvGrpSpPr>
            <p:grpSpPr>
              <a:xfrm>
                <a:off x="-645178" y="5195958"/>
                <a:ext cx="134713" cy="245711"/>
                <a:chOff x="3161486" y="3471945"/>
                <a:chExt cx="513532" cy="826769"/>
              </a:xfrm>
            </p:grpSpPr>
            <p:sp>
              <p:nvSpPr>
                <p:cNvPr id="856" name="四角形: 角を丸くする 855">
                  <a:extLst>
                    <a:ext uri="{FF2B5EF4-FFF2-40B4-BE49-F238E27FC236}">
                      <a16:creationId xmlns:a16="http://schemas.microsoft.com/office/drawing/2014/main" id="{DD5B8D30-04FC-4C83-90EA-220083997185}"/>
                    </a:ext>
                  </a:extLst>
                </p:cNvPr>
                <p:cNvSpPr/>
                <p:nvPr/>
              </p:nvSpPr>
              <p:spPr>
                <a:xfrm>
                  <a:off x="3161486" y="3495758"/>
                  <a:ext cx="513532" cy="780571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7" name="四角形: 角を丸くする 856">
                  <a:extLst>
                    <a:ext uri="{FF2B5EF4-FFF2-40B4-BE49-F238E27FC236}">
                      <a16:creationId xmlns:a16="http://schemas.microsoft.com/office/drawing/2014/main" id="{57486078-E50D-49B9-A4B2-8491063B8D2C}"/>
                    </a:ext>
                  </a:extLst>
                </p:cNvPr>
                <p:cNvSpPr/>
                <p:nvPr/>
              </p:nvSpPr>
              <p:spPr>
                <a:xfrm>
                  <a:off x="3325193" y="3495758"/>
                  <a:ext cx="196076" cy="780571"/>
                </a:xfrm>
                <a:prstGeom prst="roundRect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9" name="四角形: 角を丸くする 858">
                  <a:extLst>
                    <a:ext uri="{FF2B5EF4-FFF2-40B4-BE49-F238E27FC236}">
                      <a16:creationId xmlns:a16="http://schemas.microsoft.com/office/drawing/2014/main" id="{391E3634-6B65-4C95-887A-CF8420E80149}"/>
                    </a:ext>
                  </a:extLst>
                </p:cNvPr>
                <p:cNvSpPr/>
                <p:nvPr/>
              </p:nvSpPr>
              <p:spPr>
                <a:xfrm>
                  <a:off x="3161486" y="347194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0" name="四角形: 角を丸くする 859">
                  <a:extLst>
                    <a:ext uri="{FF2B5EF4-FFF2-40B4-BE49-F238E27FC236}">
                      <a16:creationId xmlns:a16="http://schemas.microsoft.com/office/drawing/2014/main" id="{C507A87B-C262-4BBF-9384-058FD9CAB792}"/>
                    </a:ext>
                  </a:extLst>
                </p:cNvPr>
                <p:cNvSpPr/>
                <p:nvPr/>
              </p:nvSpPr>
              <p:spPr>
                <a:xfrm>
                  <a:off x="3161486" y="425299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51" name="グループ化 850">
                <a:extLst>
                  <a:ext uri="{FF2B5EF4-FFF2-40B4-BE49-F238E27FC236}">
                    <a16:creationId xmlns:a16="http://schemas.microsoft.com/office/drawing/2014/main" id="{6B304D52-8179-47AA-9E98-6D44DBC3EAB4}"/>
                  </a:ext>
                </a:extLst>
              </p:cNvPr>
              <p:cNvGrpSpPr/>
              <p:nvPr/>
            </p:nvGrpSpPr>
            <p:grpSpPr>
              <a:xfrm>
                <a:off x="-501574" y="5195958"/>
                <a:ext cx="134713" cy="245711"/>
                <a:chOff x="3161486" y="3471945"/>
                <a:chExt cx="513532" cy="826769"/>
              </a:xfrm>
            </p:grpSpPr>
            <p:sp>
              <p:nvSpPr>
                <p:cNvPr id="852" name="四角形: 角を丸くする 851">
                  <a:extLst>
                    <a:ext uri="{FF2B5EF4-FFF2-40B4-BE49-F238E27FC236}">
                      <a16:creationId xmlns:a16="http://schemas.microsoft.com/office/drawing/2014/main" id="{3A5BA40F-FBD0-4DA7-AA4C-E2AA2EA6DCFE}"/>
                    </a:ext>
                  </a:extLst>
                </p:cNvPr>
                <p:cNvSpPr/>
                <p:nvPr/>
              </p:nvSpPr>
              <p:spPr>
                <a:xfrm>
                  <a:off x="3161486" y="3495758"/>
                  <a:ext cx="513532" cy="780571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3" name="四角形: 角を丸くする 852">
                  <a:extLst>
                    <a:ext uri="{FF2B5EF4-FFF2-40B4-BE49-F238E27FC236}">
                      <a16:creationId xmlns:a16="http://schemas.microsoft.com/office/drawing/2014/main" id="{E5CD5F5A-0F94-4DCB-8505-4183E877782A}"/>
                    </a:ext>
                  </a:extLst>
                </p:cNvPr>
                <p:cNvSpPr/>
                <p:nvPr/>
              </p:nvSpPr>
              <p:spPr>
                <a:xfrm>
                  <a:off x="3325193" y="3495758"/>
                  <a:ext cx="196076" cy="780571"/>
                </a:xfrm>
                <a:prstGeom prst="roundRect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4" name="四角形: 角を丸くする 853">
                  <a:extLst>
                    <a:ext uri="{FF2B5EF4-FFF2-40B4-BE49-F238E27FC236}">
                      <a16:creationId xmlns:a16="http://schemas.microsoft.com/office/drawing/2014/main" id="{7D2CE23A-5E54-4079-A6FC-96C246B1FD27}"/>
                    </a:ext>
                  </a:extLst>
                </p:cNvPr>
                <p:cNvSpPr/>
                <p:nvPr/>
              </p:nvSpPr>
              <p:spPr>
                <a:xfrm>
                  <a:off x="3161486" y="347194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5" name="四角形: 角を丸くする 854">
                  <a:extLst>
                    <a:ext uri="{FF2B5EF4-FFF2-40B4-BE49-F238E27FC236}">
                      <a16:creationId xmlns:a16="http://schemas.microsoft.com/office/drawing/2014/main" id="{5D98B6D6-985F-41E5-B48F-2E6F20383A40}"/>
                    </a:ext>
                  </a:extLst>
                </p:cNvPr>
                <p:cNvSpPr/>
                <p:nvPr/>
              </p:nvSpPr>
              <p:spPr>
                <a:xfrm>
                  <a:off x="3161486" y="425299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4C4AD4E-2664-422C-AAAE-1DEAEA9D0A4F}"/>
              </a:ext>
            </a:extLst>
          </p:cNvPr>
          <p:cNvGrpSpPr/>
          <p:nvPr/>
        </p:nvGrpSpPr>
        <p:grpSpPr>
          <a:xfrm>
            <a:off x="6552883" y="930693"/>
            <a:ext cx="2691442" cy="2596822"/>
            <a:chOff x="6552883" y="930693"/>
            <a:chExt cx="2691442" cy="2596822"/>
          </a:xfrm>
        </p:grpSpPr>
        <p:grpSp>
          <p:nvGrpSpPr>
            <p:cNvPr id="956" name="グループ化 955">
              <a:extLst>
                <a:ext uri="{FF2B5EF4-FFF2-40B4-BE49-F238E27FC236}">
                  <a16:creationId xmlns:a16="http://schemas.microsoft.com/office/drawing/2014/main" id="{8A986D9A-41AD-451C-B431-5EC5AD5EBE24}"/>
                </a:ext>
              </a:extLst>
            </p:cNvPr>
            <p:cNvGrpSpPr/>
            <p:nvPr/>
          </p:nvGrpSpPr>
          <p:grpSpPr>
            <a:xfrm>
              <a:off x="7632879" y="930693"/>
              <a:ext cx="1012801" cy="1821355"/>
              <a:chOff x="7168145" y="1233204"/>
              <a:chExt cx="1477535" cy="2657102"/>
            </a:xfrm>
          </p:grpSpPr>
          <p:grpSp>
            <p:nvGrpSpPr>
              <p:cNvPr id="957" name="グループ化 956">
                <a:extLst>
                  <a:ext uri="{FF2B5EF4-FFF2-40B4-BE49-F238E27FC236}">
                    <a16:creationId xmlns:a16="http://schemas.microsoft.com/office/drawing/2014/main" id="{768C53A3-0ABA-44F7-9080-0E3D0C17D57C}"/>
                  </a:ext>
                </a:extLst>
              </p:cNvPr>
              <p:cNvGrpSpPr/>
              <p:nvPr/>
            </p:nvGrpSpPr>
            <p:grpSpPr>
              <a:xfrm>
                <a:off x="7168145" y="1233204"/>
                <a:ext cx="1477535" cy="2310065"/>
                <a:chOff x="7168145" y="1233204"/>
                <a:chExt cx="1477535" cy="2310065"/>
              </a:xfrm>
            </p:grpSpPr>
            <p:grpSp>
              <p:nvGrpSpPr>
                <p:cNvPr id="962" name="グループ化 961">
                  <a:extLst>
                    <a:ext uri="{FF2B5EF4-FFF2-40B4-BE49-F238E27FC236}">
                      <a16:creationId xmlns:a16="http://schemas.microsoft.com/office/drawing/2014/main" id="{C398FE87-CAC4-4C10-AE9F-F020EFCECD25}"/>
                    </a:ext>
                  </a:extLst>
                </p:cNvPr>
                <p:cNvGrpSpPr/>
                <p:nvPr/>
              </p:nvGrpSpPr>
              <p:grpSpPr>
                <a:xfrm>
                  <a:off x="7318346" y="1233204"/>
                  <a:ext cx="1193236" cy="2310065"/>
                  <a:chOff x="7318346" y="1233204"/>
                  <a:chExt cx="1193236" cy="2310065"/>
                </a:xfrm>
              </p:grpSpPr>
              <p:sp>
                <p:nvSpPr>
                  <p:cNvPr id="993" name="片側の 2 つの角を丸めた四角形 144">
                    <a:extLst>
                      <a:ext uri="{FF2B5EF4-FFF2-40B4-BE49-F238E27FC236}">
                        <a16:creationId xmlns:a16="http://schemas.microsoft.com/office/drawing/2014/main" id="{17FB0AD9-9A63-4911-AD16-1CE796C09EF6}"/>
                      </a:ext>
                    </a:extLst>
                  </p:cNvPr>
                  <p:cNvSpPr/>
                  <p:nvPr/>
                </p:nvSpPr>
                <p:spPr>
                  <a:xfrm>
                    <a:off x="7488253" y="2549525"/>
                    <a:ext cx="840158" cy="993744"/>
                  </a:xfrm>
                  <a:prstGeom prst="round2SameRect">
                    <a:avLst>
                      <a:gd name="adj1" fmla="val 39895"/>
                      <a:gd name="adj2" fmla="val 0"/>
                    </a:avLst>
                  </a:prstGeom>
                  <a:pattFill prst="lgGrid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4" name="フリーフォーム: 図形 993">
                    <a:extLst>
                      <a:ext uri="{FF2B5EF4-FFF2-40B4-BE49-F238E27FC236}">
                        <a16:creationId xmlns:a16="http://schemas.microsoft.com/office/drawing/2014/main" id="{5CE546C9-35B2-4C87-A5D0-3E49F5EF6F39}"/>
                      </a:ext>
                    </a:extLst>
                  </p:cNvPr>
                  <p:cNvSpPr/>
                  <p:nvPr/>
                </p:nvSpPr>
                <p:spPr>
                  <a:xfrm>
                    <a:off x="7726618" y="2340367"/>
                    <a:ext cx="382718" cy="34437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5" name="台形 994">
                    <a:extLst>
                      <a:ext uri="{FF2B5EF4-FFF2-40B4-BE49-F238E27FC236}">
                        <a16:creationId xmlns:a16="http://schemas.microsoft.com/office/drawing/2014/main" id="{2F216565-D3E9-4691-89A5-8C1DC9FE0482}"/>
                      </a:ext>
                    </a:extLst>
                  </p:cNvPr>
                  <p:cNvSpPr/>
                  <p:nvPr/>
                </p:nvSpPr>
                <p:spPr>
                  <a:xfrm>
                    <a:off x="7620651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33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6" name="台形 995">
                    <a:extLst>
                      <a:ext uri="{FF2B5EF4-FFF2-40B4-BE49-F238E27FC236}">
                        <a16:creationId xmlns:a16="http://schemas.microsoft.com/office/drawing/2014/main" id="{31CDF413-6D6A-451D-AB19-6B21B2DAF7E4}"/>
                      </a:ext>
                    </a:extLst>
                  </p:cNvPr>
                  <p:cNvSpPr/>
                  <p:nvPr/>
                </p:nvSpPr>
                <p:spPr>
                  <a:xfrm>
                    <a:off x="8103883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33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7" name="台形 996">
                    <a:extLst>
                      <a:ext uri="{FF2B5EF4-FFF2-40B4-BE49-F238E27FC236}">
                        <a16:creationId xmlns:a16="http://schemas.microsoft.com/office/drawing/2014/main" id="{A081E653-F9C9-4DAF-B9F4-2CD1D4DC86C0}"/>
                      </a:ext>
                    </a:extLst>
                  </p:cNvPr>
                  <p:cNvSpPr/>
                  <p:nvPr/>
                </p:nvSpPr>
                <p:spPr>
                  <a:xfrm>
                    <a:off x="7511213" y="2854448"/>
                    <a:ext cx="810054" cy="688821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33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8" name="フリーフォーム: 図形 997">
                    <a:extLst>
                      <a:ext uri="{FF2B5EF4-FFF2-40B4-BE49-F238E27FC236}">
                        <a16:creationId xmlns:a16="http://schemas.microsoft.com/office/drawing/2014/main" id="{660CB89C-BC78-4D80-9ED5-C88B5BF612A4}"/>
                      </a:ext>
                    </a:extLst>
                  </p:cNvPr>
                  <p:cNvSpPr/>
                  <p:nvPr/>
                </p:nvSpPr>
                <p:spPr>
                  <a:xfrm>
                    <a:off x="7592643" y="2538038"/>
                    <a:ext cx="650667" cy="227586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0667" h="227586">
                        <a:moveTo>
                          <a:pt x="203612" y="1063"/>
                        </a:moveTo>
                        <a:cubicBezTo>
                          <a:pt x="215524" y="3119"/>
                          <a:pt x="226219" y="8104"/>
                          <a:pt x="232873" y="15528"/>
                        </a:cubicBezTo>
                        <a:lnTo>
                          <a:pt x="325334" y="118706"/>
                        </a:lnTo>
                        <a:lnTo>
                          <a:pt x="417794" y="15529"/>
                        </a:lnTo>
                        <a:cubicBezTo>
                          <a:pt x="424448" y="8105"/>
                          <a:pt x="435143" y="3120"/>
                          <a:pt x="447056" y="1064"/>
                        </a:cubicBezTo>
                        <a:cubicBezTo>
                          <a:pt x="458970" y="-993"/>
                          <a:pt x="472100" y="-121"/>
                          <a:pt x="483624" y="4166"/>
                        </a:cubicBezTo>
                        <a:lnTo>
                          <a:pt x="650560" y="66260"/>
                        </a:lnTo>
                        <a:cubicBezTo>
                          <a:pt x="654288" y="103497"/>
                          <a:pt x="560194" y="214952"/>
                          <a:pt x="505989" y="227586"/>
                        </a:cubicBezTo>
                        <a:lnTo>
                          <a:pt x="325333" y="142065"/>
                        </a:lnTo>
                        <a:lnTo>
                          <a:pt x="144678" y="227585"/>
                        </a:lnTo>
                        <a:cubicBezTo>
                          <a:pt x="90474" y="214951"/>
                          <a:pt x="-3621" y="103496"/>
                          <a:pt x="107" y="66259"/>
                        </a:cubicBezTo>
                        <a:lnTo>
                          <a:pt x="167043" y="4165"/>
                        </a:lnTo>
                        <a:cubicBezTo>
                          <a:pt x="178567" y="-122"/>
                          <a:pt x="191699" y="-994"/>
                          <a:pt x="203612" y="1063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9" name="楕円 998">
                    <a:extLst>
                      <a:ext uri="{FF2B5EF4-FFF2-40B4-BE49-F238E27FC236}">
                        <a16:creationId xmlns:a16="http://schemas.microsoft.com/office/drawing/2014/main" id="{8730D375-F816-474E-86CF-4FBCB8999E65}"/>
                      </a:ext>
                    </a:extLst>
                  </p:cNvPr>
                  <p:cNvSpPr/>
                  <p:nvPr/>
                </p:nvSpPr>
                <p:spPr>
                  <a:xfrm>
                    <a:off x="7887350" y="2733779"/>
                    <a:ext cx="57680" cy="597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000" name="グループ化 999">
                    <a:extLst>
                      <a:ext uri="{FF2B5EF4-FFF2-40B4-BE49-F238E27FC236}">
                        <a16:creationId xmlns:a16="http://schemas.microsoft.com/office/drawing/2014/main" id="{4B7E9D7D-9531-42FD-99BD-762774591677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7451501" y="2235994"/>
                    <a:ext cx="296112" cy="296112"/>
                    <a:chOff x="6070600" y="2196792"/>
                    <a:chExt cx="296112" cy="296112"/>
                  </a:xfrm>
                  <a:solidFill>
                    <a:srgbClr val="339933"/>
                  </a:solidFill>
                </p:grpSpPr>
                <p:sp>
                  <p:nvSpPr>
                    <p:cNvPr id="1066" name="涙形 1065">
                      <a:extLst>
                        <a:ext uri="{FF2B5EF4-FFF2-40B4-BE49-F238E27FC236}">
                          <a16:creationId xmlns:a16="http://schemas.microsoft.com/office/drawing/2014/main" id="{66550C86-E286-4082-9830-6DC400F4D8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67" name="涙形 1066">
                      <a:extLst>
                        <a:ext uri="{FF2B5EF4-FFF2-40B4-BE49-F238E27FC236}">
                          <a16:creationId xmlns:a16="http://schemas.microsoft.com/office/drawing/2014/main" id="{76E99619-2CDD-42BA-BCB6-AB15B95114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01" name="グループ化 1000">
                    <a:extLst>
                      <a:ext uri="{FF2B5EF4-FFF2-40B4-BE49-F238E27FC236}">
                        <a16:creationId xmlns:a16="http://schemas.microsoft.com/office/drawing/2014/main" id="{07D0F8E7-32C2-4B59-9FE5-A66F1DC53E48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8099598" y="2235994"/>
                    <a:ext cx="296112" cy="296112"/>
                    <a:chOff x="6070600" y="2196792"/>
                    <a:chExt cx="296112" cy="296112"/>
                  </a:xfrm>
                  <a:solidFill>
                    <a:srgbClr val="339933"/>
                  </a:solidFill>
                </p:grpSpPr>
                <p:sp>
                  <p:nvSpPr>
                    <p:cNvPr id="1064" name="涙形 1063">
                      <a:extLst>
                        <a:ext uri="{FF2B5EF4-FFF2-40B4-BE49-F238E27FC236}">
                          <a16:creationId xmlns:a16="http://schemas.microsoft.com/office/drawing/2014/main" id="{156DBDAF-6230-44F0-A3E3-E45546D341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65" name="涙形 1064">
                      <a:extLst>
                        <a:ext uri="{FF2B5EF4-FFF2-40B4-BE49-F238E27FC236}">
                          <a16:creationId xmlns:a16="http://schemas.microsoft.com/office/drawing/2014/main" id="{20E7840C-0AC4-4553-9A13-B8DA8CD918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02" name="グループ化 1001">
                    <a:extLst>
                      <a:ext uri="{FF2B5EF4-FFF2-40B4-BE49-F238E27FC236}">
                        <a16:creationId xmlns:a16="http://schemas.microsoft.com/office/drawing/2014/main" id="{89CE1E0D-8F2C-454F-A341-38BC99F1FB91}"/>
                      </a:ext>
                    </a:extLst>
                  </p:cNvPr>
                  <p:cNvGrpSpPr/>
                  <p:nvPr/>
                </p:nvGrpSpPr>
                <p:grpSpPr>
                  <a:xfrm>
                    <a:off x="7318346" y="1405435"/>
                    <a:ext cx="1193236" cy="656581"/>
                    <a:chOff x="4376033" y="1381139"/>
                    <a:chExt cx="1193236" cy="656581"/>
                  </a:xfrm>
                  <a:solidFill>
                    <a:srgbClr val="339933"/>
                  </a:solidFill>
                </p:grpSpPr>
                <p:sp>
                  <p:nvSpPr>
                    <p:cNvPr id="1062" name="四角形: 角を丸くする 1061">
                      <a:extLst>
                        <a:ext uri="{FF2B5EF4-FFF2-40B4-BE49-F238E27FC236}">
                          <a16:creationId xmlns:a16="http://schemas.microsoft.com/office/drawing/2014/main" id="{CF631055-A95B-4BD9-89B9-028C7247917C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63" name="四角形: 角を丸くする 1062">
                      <a:extLst>
                        <a:ext uri="{FF2B5EF4-FFF2-40B4-BE49-F238E27FC236}">
                          <a16:creationId xmlns:a16="http://schemas.microsoft.com/office/drawing/2014/main" id="{75AE25FF-8892-4D34-B022-BE46C854CBC6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03" name="フリーフォーム: 図形 1002">
                    <a:extLst>
                      <a:ext uri="{FF2B5EF4-FFF2-40B4-BE49-F238E27FC236}">
                        <a16:creationId xmlns:a16="http://schemas.microsoft.com/office/drawing/2014/main" id="{DFB2BB9A-FDE9-4DC3-8EEF-35B1D4E53464}"/>
                      </a:ext>
                    </a:extLst>
                  </p:cNvPr>
                  <p:cNvSpPr/>
                  <p:nvPr/>
                </p:nvSpPr>
                <p:spPr>
                  <a:xfrm>
                    <a:off x="7349167" y="1281806"/>
                    <a:ext cx="1142372" cy="968568"/>
                  </a:xfrm>
                  <a:custGeom>
                    <a:avLst/>
                    <a:gdLst>
                      <a:gd name="connsiteX0" fmla="*/ 662867 w 1287792"/>
                      <a:gd name="connsiteY0" fmla="*/ 0 h 841671"/>
                      <a:gd name="connsiteX1" fmla="*/ 793878 w 1287792"/>
                      <a:gd name="connsiteY1" fmla="*/ 40018 h 841671"/>
                      <a:gd name="connsiteX2" fmla="*/ 804763 w 1287792"/>
                      <a:gd name="connsiteY2" fmla="*/ 48999 h 841671"/>
                      <a:gd name="connsiteX3" fmla="*/ 846955 w 1287792"/>
                      <a:gd name="connsiteY3" fmla="*/ 44746 h 841671"/>
                      <a:gd name="connsiteX4" fmla="*/ 1062862 w 1287792"/>
                      <a:gd name="connsiteY4" fmla="*/ 187859 h 841671"/>
                      <a:gd name="connsiteX5" fmla="*/ 1066023 w 1287792"/>
                      <a:gd name="connsiteY5" fmla="*/ 198040 h 841671"/>
                      <a:gd name="connsiteX6" fmla="*/ 1096438 w 1287792"/>
                      <a:gd name="connsiteY6" fmla="*/ 207481 h 841671"/>
                      <a:gd name="connsiteX7" fmla="*/ 1239550 w 1287792"/>
                      <a:gd name="connsiteY7" fmla="*/ 423388 h 841671"/>
                      <a:gd name="connsiteX8" fmla="*/ 1235689 w 1287792"/>
                      <a:gd name="connsiteY8" fmla="*/ 461692 h 841671"/>
                      <a:gd name="connsiteX9" fmla="*/ 1247774 w 1287792"/>
                      <a:gd name="connsiteY9" fmla="*/ 476339 h 841671"/>
                      <a:gd name="connsiteX10" fmla="*/ 1287792 w 1287792"/>
                      <a:gd name="connsiteY10" fmla="*/ 607350 h 841671"/>
                      <a:gd name="connsiteX11" fmla="*/ 1053471 w 1287792"/>
                      <a:gd name="connsiteY11" fmla="*/ 841671 h 841671"/>
                      <a:gd name="connsiteX12" fmla="*/ 819150 w 1287792"/>
                      <a:gd name="connsiteY12" fmla="*/ 607350 h 841671"/>
                      <a:gd name="connsiteX13" fmla="*/ 823012 w 1287792"/>
                      <a:gd name="connsiteY13" fmla="*/ 569046 h 841671"/>
                      <a:gd name="connsiteX14" fmla="*/ 810927 w 1287792"/>
                      <a:gd name="connsiteY14" fmla="*/ 554399 h 841671"/>
                      <a:gd name="connsiteX15" fmla="*/ 787027 w 1287792"/>
                      <a:gd name="connsiteY15" fmla="*/ 504684 h 841671"/>
                      <a:gd name="connsiteX16" fmla="*/ 755746 w 1287792"/>
                      <a:gd name="connsiteY16" fmla="*/ 494974 h 841671"/>
                      <a:gd name="connsiteX17" fmla="*/ 705296 w 1287792"/>
                      <a:gd name="connsiteY17" fmla="*/ 464365 h 841671"/>
                      <a:gd name="connsiteX18" fmla="*/ 662867 w 1287792"/>
                      <a:gd name="connsiteY18" fmla="*/ 468642 h 841671"/>
                      <a:gd name="connsiteX19" fmla="*/ 615643 w 1287792"/>
                      <a:gd name="connsiteY19" fmla="*/ 463881 h 841671"/>
                      <a:gd name="connsiteX20" fmla="*/ 595406 w 1287792"/>
                      <a:gd name="connsiteY20" fmla="*/ 457599 h 841671"/>
                      <a:gd name="connsiteX21" fmla="*/ 576292 w 1287792"/>
                      <a:gd name="connsiteY21" fmla="*/ 473370 h 841671"/>
                      <a:gd name="connsiteX22" fmla="*/ 514961 w 1287792"/>
                      <a:gd name="connsiteY22" fmla="*/ 502853 h 841671"/>
                      <a:gd name="connsiteX23" fmla="*/ 500534 w 1287792"/>
                      <a:gd name="connsiteY23" fmla="*/ 505035 h 841671"/>
                      <a:gd name="connsiteX24" fmla="*/ 500066 w 1287792"/>
                      <a:gd name="connsiteY24" fmla="*/ 507353 h 841671"/>
                      <a:gd name="connsiteX25" fmla="*/ 464972 w 1287792"/>
                      <a:gd name="connsiteY25" fmla="*/ 565195 h 841671"/>
                      <a:gd name="connsiteX26" fmla="*/ 460882 w 1287792"/>
                      <a:gd name="connsiteY26" fmla="*/ 568912 h 841671"/>
                      <a:gd name="connsiteX27" fmla="*/ 468642 w 1287792"/>
                      <a:gd name="connsiteY27" fmla="*/ 607350 h 841671"/>
                      <a:gd name="connsiteX28" fmla="*/ 234321 w 1287792"/>
                      <a:gd name="connsiteY28" fmla="*/ 841671 h 841671"/>
                      <a:gd name="connsiteX29" fmla="*/ 0 w 1287792"/>
                      <a:gd name="connsiteY29" fmla="*/ 607350 h 841671"/>
                      <a:gd name="connsiteX30" fmla="*/ 18414 w 1287792"/>
                      <a:gd name="connsiteY30" fmla="*/ 516142 h 841671"/>
                      <a:gd name="connsiteX31" fmla="*/ 58133 w 1287792"/>
                      <a:gd name="connsiteY31" fmla="*/ 457231 h 841671"/>
                      <a:gd name="connsiteX32" fmla="*/ 49838 w 1287792"/>
                      <a:gd name="connsiteY32" fmla="*/ 416145 h 841671"/>
                      <a:gd name="connsiteX33" fmla="*/ 192950 w 1287792"/>
                      <a:gd name="connsiteY33" fmla="*/ 200238 h 841671"/>
                      <a:gd name="connsiteX34" fmla="*/ 229143 w 1287792"/>
                      <a:gd name="connsiteY34" fmla="*/ 189003 h 841671"/>
                      <a:gd name="connsiteX35" fmla="*/ 229374 w 1287792"/>
                      <a:gd name="connsiteY35" fmla="*/ 187859 h 841671"/>
                      <a:gd name="connsiteX36" fmla="*/ 445281 w 1287792"/>
                      <a:gd name="connsiteY36" fmla="*/ 44746 h 841671"/>
                      <a:gd name="connsiteX37" fmla="*/ 492505 w 1287792"/>
                      <a:gd name="connsiteY37" fmla="*/ 49507 h 841671"/>
                      <a:gd name="connsiteX38" fmla="*/ 512742 w 1287792"/>
                      <a:gd name="connsiteY38" fmla="*/ 55789 h 841671"/>
                      <a:gd name="connsiteX39" fmla="*/ 531856 w 1287792"/>
                      <a:gd name="connsiteY39" fmla="*/ 40018 h 841671"/>
                      <a:gd name="connsiteX40" fmla="*/ 662867 w 1287792"/>
                      <a:gd name="connsiteY40" fmla="*/ 0 h 8416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1287792" h="841671">
                        <a:moveTo>
                          <a:pt x="662867" y="0"/>
                        </a:moveTo>
                        <a:cubicBezTo>
                          <a:pt x="711396" y="0"/>
                          <a:pt x="756480" y="14753"/>
                          <a:pt x="793878" y="40018"/>
                        </a:cubicBezTo>
                        <a:lnTo>
                          <a:pt x="804763" y="48999"/>
                        </a:lnTo>
                        <a:lnTo>
                          <a:pt x="846955" y="44746"/>
                        </a:lnTo>
                        <a:cubicBezTo>
                          <a:pt x="944014" y="44746"/>
                          <a:pt x="1027290" y="103757"/>
                          <a:pt x="1062862" y="187859"/>
                        </a:cubicBezTo>
                        <a:lnTo>
                          <a:pt x="1066023" y="198040"/>
                        </a:lnTo>
                        <a:lnTo>
                          <a:pt x="1096438" y="207481"/>
                        </a:lnTo>
                        <a:cubicBezTo>
                          <a:pt x="1180539" y="243053"/>
                          <a:pt x="1239550" y="326329"/>
                          <a:pt x="1239550" y="423388"/>
                        </a:cubicBezTo>
                        <a:lnTo>
                          <a:pt x="1235689" y="461692"/>
                        </a:lnTo>
                        <a:lnTo>
                          <a:pt x="1247774" y="476339"/>
                        </a:lnTo>
                        <a:cubicBezTo>
                          <a:pt x="1273039" y="513737"/>
                          <a:pt x="1287792" y="558821"/>
                          <a:pt x="1287792" y="607350"/>
                        </a:cubicBezTo>
                        <a:cubicBezTo>
                          <a:pt x="1287792" y="736762"/>
                          <a:pt x="1182883" y="841671"/>
                          <a:pt x="1053471" y="841671"/>
                        </a:cubicBezTo>
                        <a:cubicBezTo>
                          <a:pt x="924059" y="841671"/>
                          <a:pt x="819150" y="736762"/>
                          <a:pt x="819150" y="607350"/>
                        </a:cubicBezTo>
                        <a:lnTo>
                          <a:pt x="823012" y="569046"/>
                        </a:lnTo>
                        <a:lnTo>
                          <a:pt x="810927" y="554399"/>
                        </a:lnTo>
                        <a:lnTo>
                          <a:pt x="787027" y="504684"/>
                        </a:lnTo>
                        <a:lnTo>
                          <a:pt x="755746" y="494974"/>
                        </a:lnTo>
                        <a:lnTo>
                          <a:pt x="705296" y="464365"/>
                        </a:lnTo>
                        <a:lnTo>
                          <a:pt x="662867" y="468642"/>
                        </a:lnTo>
                        <a:cubicBezTo>
                          <a:pt x="646690" y="468642"/>
                          <a:pt x="630897" y="467003"/>
                          <a:pt x="615643" y="463881"/>
                        </a:cubicBezTo>
                        <a:lnTo>
                          <a:pt x="595406" y="457599"/>
                        </a:lnTo>
                        <a:lnTo>
                          <a:pt x="576292" y="473370"/>
                        </a:lnTo>
                        <a:cubicBezTo>
                          <a:pt x="557593" y="486002"/>
                          <a:pt x="536973" y="496007"/>
                          <a:pt x="514961" y="502853"/>
                        </a:cubicBezTo>
                        <a:lnTo>
                          <a:pt x="500534" y="505035"/>
                        </a:lnTo>
                        <a:lnTo>
                          <a:pt x="500066" y="507353"/>
                        </a:lnTo>
                        <a:cubicBezTo>
                          <a:pt x="491173" y="528379"/>
                          <a:pt x="479298" y="547836"/>
                          <a:pt x="464972" y="565195"/>
                        </a:cubicBezTo>
                        <a:lnTo>
                          <a:pt x="460882" y="568912"/>
                        </a:lnTo>
                        <a:lnTo>
                          <a:pt x="468642" y="607350"/>
                        </a:lnTo>
                        <a:cubicBezTo>
                          <a:pt x="468642" y="736762"/>
                          <a:pt x="363733" y="841671"/>
                          <a:pt x="234321" y="841671"/>
                        </a:cubicBezTo>
                        <a:cubicBezTo>
                          <a:pt x="104909" y="841671"/>
                          <a:pt x="0" y="736762"/>
                          <a:pt x="0" y="607350"/>
                        </a:cubicBezTo>
                        <a:cubicBezTo>
                          <a:pt x="0" y="574997"/>
                          <a:pt x="6557" y="544175"/>
                          <a:pt x="18414" y="516142"/>
                        </a:cubicBezTo>
                        <a:lnTo>
                          <a:pt x="58133" y="457231"/>
                        </a:lnTo>
                        <a:lnTo>
                          <a:pt x="49838" y="416145"/>
                        </a:lnTo>
                        <a:cubicBezTo>
                          <a:pt x="49838" y="319086"/>
                          <a:pt x="108849" y="235810"/>
                          <a:pt x="192950" y="200238"/>
                        </a:cubicBezTo>
                        <a:lnTo>
                          <a:pt x="229143" y="189003"/>
                        </a:lnTo>
                        <a:lnTo>
                          <a:pt x="229374" y="187859"/>
                        </a:lnTo>
                        <a:cubicBezTo>
                          <a:pt x="264946" y="103757"/>
                          <a:pt x="348222" y="44746"/>
                          <a:pt x="445281" y="44746"/>
                        </a:cubicBezTo>
                        <a:cubicBezTo>
                          <a:pt x="461457" y="44746"/>
                          <a:pt x="477251" y="46385"/>
                          <a:pt x="492505" y="49507"/>
                        </a:cubicBezTo>
                        <a:lnTo>
                          <a:pt x="512742" y="55789"/>
                        </a:lnTo>
                        <a:lnTo>
                          <a:pt x="531856" y="40018"/>
                        </a:lnTo>
                        <a:cubicBezTo>
                          <a:pt x="569254" y="14753"/>
                          <a:pt x="614337" y="0"/>
                          <a:pt x="662867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004" name="グループ化 1003">
                    <a:extLst>
                      <a:ext uri="{FF2B5EF4-FFF2-40B4-BE49-F238E27FC236}">
                        <a16:creationId xmlns:a16="http://schemas.microsoft.com/office/drawing/2014/main" id="{C2499021-95E7-4AC3-A2DB-9480D08E2C99}"/>
                      </a:ext>
                    </a:extLst>
                  </p:cNvPr>
                  <p:cNvGrpSpPr/>
                  <p:nvPr/>
                </p:nvGrpSpPr>
                <p:grpSpPr>
                  <a:xfrm>
                    <a:off x="7358279" y="1460085"/>
                    <a:ext cx="1121056" cy="1057694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055" name="グループ化 1054">
                      <a:extLst>
                        <a:ext uri="{FF2B5EF4-FFF2-40B4-BE49-F238E27FC236}">
                          <a16:creationId xmlns:a16="http://schemas.microsoft.com/office/drawing/2014/main" id="{D3EBF352-080C-4F77-AD06-ED673346FEF0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060" name="円/楕円 370">
                        <a:extLst>
                          <a:ext uri="{FF2B5EF4-FFF2-40B4-BE49-F238E27FC236}">
                            <a16:creationId xmlns:a16="http://schemas.microsoft.com/office/drawing/2014/main" id="{FB426D3F-D5C1-449C-8D3A-0953676E46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61" name="円/楕円 371">
                        <a:extLst>
                          <a:ext uri="{FF2B5EF4-FFF2-40B4-BE49-F238E27FC236}">
                            <a16:creationId xmlns:a16="http://schemas.microsoft.com/office/drawing/2014/main" id="{C638B771-606E-425D-BD2F-328BD99AF6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056" name="グループ化 1055">
                      <a:extLst>
                        <a:ext uri="{FF2B5EF4-FFF2-40B4-BE49-F238E27FC236}">
                          <a16:creationId xmlns:a16="http://schemas.microsoft.com/office/drawing/2014/main" id="{56F4C666-AF01-4FCC-A222-2B8D8B6D439B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058" name="円/楕円 368">
                        <a:extLst>
                          <a:ext uri="{FF2B5EF4-FFF2-40B4-BE49-F238E27FC236}">
                            <a16:creationId xmlns:a16="http://schemas.microsoft.com/office/drawing/2014/main" id="{31CBD603-7E60-4B62-9F9E-E15D1071578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59" name="円/楕円 369">
                        <a:extLst>
                          <a:ext uri="{FF2B5EF4-FFF2-40B4-BE49-F238E27FC236}">
                            <a16:creationId xmlns:a16="http://schemas.microsoft.com/office/drawing/2014/main" id="{FBB040BC-2F68-43CC-9A92-FDB753F597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057" name="円/楕円 367">
                      <a:extLst>
                        <a:ext uri="{FF2B5EF4-FFF2-40B4-BE49-F238E27FC236}">
                          <a16:creationId xmlns:a16="http://schemas.microsoft.com/office/drawing/2014/main" id="{5D830217-4753-49D0-B131-7D1E398F08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05" name="円/楕円 27">
                    <a:extLst>
                      <a:ext uri="{FF2B5EF4-FFF2-40B4-BE49-F238E27FC236}">
                        <a16:creationId xmlns:a16="http://schemas.microsoft.com/office/drawing/2014/main" id="{6450D8D7-EEA5-4805-A887-42CF9ED011AB}"/>
                      </a:ext>
                    </a:extLst>
                  </p:cNvPr>
                  <p:cNvSpPr/>
                  <p:nvPr/>
                </p:nvSpPr>
                <p:spPr>
                  <a:xfrm>
                    <a:off x="7808492" y="2351350"/>
                    <a:ext cx="220630" cy="39101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6" name="正方形/長方形 67">
                    <a:extLst>
                      <a:ext uri="{FF2B5EF4-FFF2-40B4-BE49-F238E27FC236}">
                        <a16:creationId xmlns:a16="http://schemas.microsoft.com/office/drawing/2014/main" id="{EAE2D2F3-12A8-4CF3-A6BF-50B0916D4FDF}"/>
                      </a:ext>
                    </a:extLst>
                  </p:cNvPr>
                  <p:cNvSpPr/>
                  <p:nvPr/>
                </p:nvSpPr>
                <p:spPr>
                  <a:xfrm>
                    <a:off x="7885139" y="2177295"/>
                    <a:ext cx="67337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7" name="フリーフォーム: 図形 1006">
                    <a:extLst>
                      <a:ext uri="{FF2B5EF4-FFF2-40B4-BE49-F238E27FC236}">
                        <a16:creationId xmlns:a16="http://schemas.microsoft.com/office/drawing/2014/main" id="{F6009B04-6C30-4B57-88E7-ED605E50CE2A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7699687" y="2165761"/>
                    <a:ext cx="45719" cy="204841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08" name="フリーフォーム: 図形 1007">
                    <a:extLst>
                      <a:ext uri="{FF2B5EF4-FFF2-40B4-BE49-F238E27FC236}">
                        <a16:creationId xmlns:a16="http://schemas.microsoft.com/office/drawing/2014/main" id="{CA3EF66E-5767-4A29-BA62-B4B263F30F66}"/>
                      </a:ext>
                    </a:extLst>
                  </p:cNvPr>
                  <p:cNvSpPr/>
                  <p:nvPr/>
                </p:nvSpPr>
                <p:spPr>
                  <a:xfrm rot="18000000" flipH="1">
                    <a:off x="8082767" y="2165761"/>
                    <a:ext cx="45719" cy="204841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009" name="グループ化 1008">
                    <a:extLst>
                      <a:ext uri="{FF2B5EF4-FFF2-40B4-BE49-F238E27FC236}">
                        <a16:creationId xmlns:a16="http://schemas.microsoft.com/office/drawing/2014/main" id="{154BB8AD-718F-418A-8825-54FE017DEE46}"/>
                      </a:ext>
                    </a:extLst>
                  </p:cNvPr>
                  <p:cNvGrpSpPr/>
                  <p:nvPr/>
                </p:nvGrpSpPr>
                <p:grpSpPr>
                  <a:xfrm>
                    <a:off x="7541222" y="1790923"/>
                    <a:ext cx="259442" cy="255671"/>
                    <a:chOff x="7555976" y="1707356"/>
                    <a:chExt cx="229934" cy="226593"/>
                  </a:xfrm>
                </p:grpSpPr>
                <p:sp>
                  <p:nvSpPr>
                    <p:cNvPr id="1048" name="月 1047">
                      <a:extLst>
                        <a:ext uri="{FF2B5EF4-FFF2-40B4-BE49-F238E27FC236}">
                          <a16:creationId xmlns:a16="http://schemas.microsoft.com/office/drawing/2014/main" id="{FF8691F2-6EFB-4540-8225-86D68687341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643644" y="1619688"/>
                      <a:ext cx="54598" cy="22993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049" name="グループ化 1048">
                      <a:extLst>
                        <a:ext uri="{FF2B5EF4-FFF2-40B4-BE49-F238E27FC236}">
                          <a16:creationId xmlns:a16="http://schemas.microsoft.com/office/drawing/2014/main" id="{910DF0AB-0290-44EC-9E1C-ACFACCF0F62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568135" y="1795463"/>
                      <a:ext cx="217526" cy="134552"/>
                      <a:chOff x="7542371" y="1785793"/>
                      <a:chExt cx="269054" cy="186801"/>
                    </a:xfrm>
                  </p:grpSpPr>
                  <p:sp>
                    <p:nvSpPr>
                      <p:cNvPr id="1052" name="二等辺三角形 1051">
                        <a:extLst>
                          <a:ext uri="{FF2B5EF4-FFF2-40B4-BE49-F238E27FC236}">
                            <a16:creationId xmlns:a16="http://schemas.microsoft.com/office/drawing/2014/main" id="{E1EA22E5-9652-4757-AFF2-F3D3A1D7B297}"/>
                          </a:ext>
                        </a:extLst>
                      </p:cNvPr>
                      <p:cNvSpPr/>
                      <p:nvPr/>
                    </p:nvSpPr>
                    <p:spPr>
                      <a:xfrm rot="18900000">
                        <a:off x="7542371" y="1785793"/>
                        <a:ext cx="45719" cy="104881"/>
                      </a:xfrm>
                      <a:prstGeom prst="triangle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53" name="フリーフォーム: 図形 1052">
                        <a:extLst>
                          <a:ext uri="{FF2B5EF4-FFF2-40B4-BE49-F238E27FC236}">
                            <a16:creationId xmlns:a16="http://schemas.microsoft.com/office/drawing/2014/main" id="{1DDE482B-B43C-4B5F-B1A9-252865C790B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561437" y="1806390"/>
                        <a:ext cx="249988" cy="88675"/>
                      </a:xfrm>
                      <a:custGeom>
                        <a:avLst/>
                        <a:gdLst>
                          <a:gd name="connsiteX0" fmla="*/ 231456 w 462913"/>
                          <a:gd name="connsiteY0" fmla="*/ 0 h 164202"/>
                          <a:gd name="connsiteX1" fmla="*/ 459645 w 462913"/>
                          <a:gd name="connsiteY1" fmla="*/ 134222 h 164202"/>
                          <a:gd name="connsiteX2" fmla="*/ 462913 w 462913"/>
                          <a:gd name="connsiteY2" fmla="*/ 143564 h 164202"/>
                          <a:gd name="connsiteX3" fmla="*/ 459645 w 462913"/>
                          <a:gd name="connsiteY3" fmla="*/ 152906 h 164202"/>
                          <a:gd name="connsiteX4" fmla="*/ 451922 w 462913"/>
                          <a:gd name="connsiteY4" fmla="*/ 164202 h 164202"/>
                          <a:gd name="connsiteX5" fmla="*/ 422555 w 462913"/>
                          <a:gd name="connsiteY5" fmla="*/ 121249 h 164202"/>
                          <a:gd name="connsiteX6" fmla="*/ 231456 w 462913"/>
                          <a:gd name="connsiteY6" fmla="*/ 41275 h 164202"/>
                          <a:gd name="connsiteX7" fmla="*/ 40358 w 462913"/>
                          <a:gd name="connsiteY7" fmla="*/ 121249 h 164202"/>
                          <a:gd name="connsiteX8" fmla="*/ 10991 w 462913"/>
                          <a:gd name="connsiteY8" fmla="*/ 164202 h 164202"/>
                          <a:gd name="connsiteX9" fmla="*/ 3268 w 462913"/>
                          <a:gd name="connsiteY9" fmla="*/ 152906 h 164202"/>
                          <a:gd name="connsiteX10" fmla="*/ 0 w 462913"/>
                          <a:gd name="connsiteY10" fmla="*/ 143564 h 164202"/>
                          <a:gd name="connsiteX11" fmla="*/ 3268 w 462913"/>
                          <a:gd name="connsiteY11" fmla="*/ 134222 h 164202"/>
                          <a:gd name="connsiteX12" fmla="*/ 231456 w 462913"/>
                          <a:gd name="connsiteY12" fmla="*/ 0 h 16420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462913" h="164202">
                            <a:moveTo>
                              <a:pt x="231456" y="0"/>
                            </a:moveTo>
                            <a:cubicBezTo>
                              <a:pt x="334036" y="0"/>
                              <a:pt x="422049" y="55346"/>
                              <a:pt x="459645" y="134222"/>
                            </a:cubicBezTo>
                            <a:lnTo>
                              <a:pt x="462913" y="143564"/>
                            </a:lnTo>
                            <a:lnTo>
                              <a:pt x="459645" y="152906"/>
                            </a:lnTo>
                            <a:lnTo>
                              <a:pt x="451922" y="164202"/>
                            </a:lnTo>
                            <a:lnTo>
                              <a:pt x="422555" y="121249"/>
                            </a:lnTo>
                            <a:cubicBezTo>
                              <a:pt x="377132" y="72407"/>
                              <a:pt x="308391" y="41275"/>
                              <a:pt x="231456" y="41275"/>
                            </a:cubicBezTo>
                            <a:cubicBezTo>
                              <a:pt x="154522" y="41275"/>
                              <a:pt x="85781" y="72407"/>
                              <a:pt x="40358" y="121249"/>
                            </a:cubicBezTo>
                            <a:lnTo>
                              <a:pt x="10991" y="164202"/>
                            </a:lnTo>
                            <a:lnTo>
                              <a:pt x="3268" y="152906"/>
                            </a:lnTo>
                            <a:lnTo>
                              <a:pt x="0" y="143564"/>
                            </a:lnTo>
                            <a:lnTo>
                              <a:pt x="3268" y="134222"/>
                            </a:lnTo>
                            <a:cubicBezTo>
                              <a:pt x="40863" y="55346"/>
                              <a:pt x="128877" y="0"/>
                              <a:pt x="231456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54" name="フリーフォーム: 図形 1053">
                        <a:extLst>
                          <a:ext uri="{FF2B5EF4-FFF2-40B4-BE49-F238E27FC236}">
                            <a16:creationId xmlns:a16="http://schemas.microsoft.com/office/drawing/2014/main" id="{B6B2BF99-496E-4984-86D6-1EE72956719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561437" y="1828800"/>
                        <a:ext cx="249988" cy="143794"/>
                      </a:xfrm>
                      <a:custGeom>
                        <a:avLst/>
                        <a:gdLst>
                          <a:gd name="connsiteX0" fmla="*/ 231456 w 462913"/>
                          <a:gd name="connsiteY0" fmla="*/ 0 h 287128"/>
                          <a:gd name="connsiteX1" fmla="*/ 459645 w 462913"/>
                          <a:gd name="connsiteY1" fmla="*/ 134222 h 287128"/>
                          <a:gd name="connsiteX2" fmla="*/ 462913 w 462913"/>
                          <a:gd name="connsiteY2" fmla="*/ 143564 h 287128"/>
                          <a:gd name="connsiteX3" fmla="*/ 459645 w 462913"/>
                          <a:gd name="connsiteY3" fmla="*/ 152906 h 287128"/>
                          <a:gd name="connsiteX4" fmla="*/ 231456 w 462913"/>
                          <a:gd name="connsiteY4" fmla="*/ 287128 h 287128"/>
                          <a:gd name="connsiteX5" fmla="*/ 3268 w 462913"/>
                          <a:gd name="connsiteY5" fmla="*/ 152906 h 287128"/>
                          <a:gd name="connsiteX6" fmla="*/ 0 w 462913"/>
                          <a:gd name="connsiteY6" fmla="*/ 143564 h 287128"/>
                          <a:gd name="connsiteX7" fmla="*/ 3268 w 462913"/>
                          <a:gd name="connsiteY7" fmla="*/ 134222 h 287128"/>
                          <a:gd name="connsiteX8" fmla="*/ 231456 w 462913"/>
                          <a:gd name="connsiteY8" fmla="*/ 0 h 2871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62913" h="287128">
                            <a:moveTo>
                              <a:pt x="231456" y="0"/>
                            </a:moveTo>
                            <a:cubicBezTo>
                              <a:pt x="334036" y="0"/>
                              <a:pt x="422049" y="55346"/>
                              <a:pt x="459645" y="134222"/>
                            </a:cubicBezTo>
                            <a:lnTo>
                              <a:pt x="462913" y="143564"/>
                            </a:lnTo>
                            <a:lnTo>
                              <a:pt x="459645" y="152906"/>
                            </a:lnTo>
                            <a:cubicBezTo>
                              <a:pt x="422049" y="231783"/>
                              <a:pt x="334036" y="287128"/>
                              <a:pt x="231456" y="287128"/>
                            </a:cubicBezTo>
                            <a:cubicBezTo>
                              <a:pt x="128877" y="287128"/>
                              <a:pt x="40863" y="231783"/>
                              <a:pt x="3268" y="152906"/>
                            </a:cubicBezTo>
                            <a:lnTo>
                              <a:pt x="0" y="143564"/>
                            </a:lnTo>
                            <a:lnTo>
                              <a:pt x="3268" y="134222"/>
                            </a:lnTo>
                            <a:cubicBezTo>
                              <a:pt x="40863" y="55346"/>
                              <a:pt x="128877" y="0"/>
                              <a:pt x="231456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050" name="楕円 1049">
                      <a:extLst>
                        <a:ext uri="{FF2B5EF4-FFF2-40B4-BE49-F238E27FC236}">
                          <a16:creationId xmlns:a16="http://schemas.microsoft.com/office/drawing/2014/main" id="{15B90258-890B-4566-BF25-1EF1B530C4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40595" y="1842625"/>
                      <a:ext cx="91324" cy="91324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51" name="楕円 1050">
                      <a:extLst>
                        <a:ext uri="{FF2B5EF4-FFF2-40B4-BE49-F238E27FC236}">
                          <a16:creationId xmlns:a16="http://schemas.microsoft.com/office/drawing/2014/main" id="{1A681967-D754-4473-8E09-9F79761CB3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63397" y="1855836"/>
                      <a:ext cx="45720" cy="4572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10" name="グループ化 1009">
                    <a:extLst>
                      <a:ext uri="{FF2B5EF4-FFF2-40B4-BE49-F238E27FC236}">
                        <a16:creationId xmlns:a16="http://schemas.microsoft.com/office/drawing/2014/main" id="{7F107D18-5752-449C-BEDB-64642793C3E7}"/>
                      </a:ext>
                    </a:extLst>
                  </p:cNvPr>
                  <p:cNvGrpSpPr/>
                  <p:nvPr/>
                </p:nvGrpSpPr>
                <p:grpSpPr>
                  <a:xfrm>
                    <a:off x="8039681" y="1790923"/>
                    <a:ext cx="259442" cy="255671"/>
                    <a:chOff x="8054435" y="1707356"/>
                    <a:chExt cx="229934" cy="226593"/>
                  </a:xfrm>
                </p:grpSpPr>
                <p:sp>
                  <p:nvSpPr>
                    <p:cNvPr id="1039" name="月 1038">
                      <a:extLst>
                        <a:ext uri="{FF2B5EF4-FFF2-40B4-BE49-F238E27FC236}">
                          <a16:creationId xmlns:a16="http://schemas.microsoft.com/office/drawing/2014/main" id="{B3F060E2-3887-4089-A183-38B2CA129E3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142103" y="1619688"/>
                      <a:ext cx="54598" cy="22993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040" name="グループ化 1039">
                      <a:extLst>
                        <a:ext uri="{FF2B5EF4-FFF2-40B4-BE49-F238E27FC236}">
                          <a16:creationId xmlns:a16="http://schemas.microsoft.com/office/drawing/2014/main" id="{B64C1C83-2958-4B83-96FA-710656A6EC8C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8054937" y="1795463"/>
                      <a:ext cx="217526" cy="134552"/>
                      <a:chOff x="7542371" y="1785793"/>
                      <a:chExt cx="269054" cy="186801"/>
                    </a:xfrm>
                  </p:grpSpPr>
                  <p:sp>
                    <p:nvSpPr>
                      <p:cNvPr id="1045" name="二等辺三角形 1044">
                        <a:extLst>
                          <a:ext uri="{FF2B5EF4-FFF2-40B4-BE49-F238E27FC236}">
                            <a16:creationId xmlns:a16="http://schemas.microsoft.com/office/drawing/2014/main" id="{B0DF7C8A-3ADC-4612-9DB3-F834E5E385BC}"/>
                          </a:ext>
                        </a:extLst>
                      </p:cNvPr>
                      <p:cNvSpPr/>
                      <p:nvPr/>
                    </p:nvSpPr>
                    <p:spPr>
                      <a:xfrm rot="18900000">
                        <a:off x="7542371" y="1785793"/>
                        <a:ext cx="45719" cy="104881"/>
                      </a:xfrm>
                      <a:prstGeom prst="triangle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46" name="フリーフォーム: 図形 1045">
                        <a:extLst>
                          <a:ext uri="{FF2B5EF4-FFF2-40B4-BE49-F238E27FC236}">
                            <a16:creationId xmlns:a16="http://schemas.microsoft.com/office/drawing/2014/main" id="{DD6FB3AB-545A-43B9-977D-E16C24CCC01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561437" y="1806390"/>
                        <a:ext cx="249988" cy="88675"/>
                      </a:xfrm>
                      <a:custGeom>
                        <a:avLst/>
                        <a:gdLst>
                          <a:gd name="connsiteX0" fmla="*/ 231456 w 462913"/>
                          <a:gd name="connsiteY0" fmla="*/ 0 h 164202"/>
                          <a:gd name="connsiteX1" fmla="*/ 459645 w 462913"/>
                          <a:gd name="connsiteY1" fmla="*/ 134222 h 164202"/>
                          <a:gd name="connsiteX2" fmla="*/ 462913 w 462913"/>
                          <a:gd name="connsiteY2" fmla="*/ 143564 h 164202"/>
                          <a:gd name="connsiteX3" fmla="*/ 459645 w 462913"/>
                          <a:gd name="connsiteY3" fmla="*/ 152906 h 164202"/>
                          <a:gd name="connsiteX4" fmla="*/ 451922 w 462913"/>
                          <a:gd name="connsiteY4" fmla="*/ 164202 h 164202"/>
                          <a:gd name="connsiteX5" fmla="*/ 422555 w 462913"/>
                          <a:gd name="connsiteY5" fmla="*/ 121249 h 164202"/>
                          <a:gd name="connsiteX6" fmla="*/ 231456 w 462913"/>
                          <a:gd name="connsiteY6" fmla="*/ 41275 h 164202"/>
                          <a:gd name="connsiteX7" fmla="*/ 40358 w 462913"/>
                          <a:gd name="connsiteY7" fmla="*/ 121249 h 164202"/>
                          <a:gd name="connsiteX8" fmla="*/ 10991 w 462913"/>
                          <a:gd name="connsiteY8" fmla="*/ 164202 h 164202"/>
                          <a:gd name="connsiteX9" fmla="*/ 3268 w 462913"/>
                          <a:gd name="connsiteY9" fmla="*/ 152906 h 164202"/>
                          <a:gd name="connsiteX10" fmla="*/ 0 w 462913"/>
                          <a:gd name="connsiteY10" fmla="*/ 143564 h 164202"/>
                          <a:gd name="connsiteX11" fmla="*/ 3268 w 462913"/>
                          <a:gd name="connsiteY11" fmla="*/ 134222 h 164202"/>
                          <a:gd name="connsiteX12" fmla="*/ 231456 w 462913"/>
                          <a:gd name="connsiteY12" fmla="*/ 0 h 16420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462913" h="164202">
                            <a:moveTo>
                              <a:pt x="231456" y="0"/>
                            </a:moveTo>
                            <a:cubicBezTo>
                              <a:pt x="334036" y="0"/>
                              <a:pt x="422049" y="55346"/>
                              <a:pt x="459645" y="134222"/>
                            </a:cubicBezTo>
                            <a:lnTo>
                              <a:pt x="462913" y="143564"/>
                            </a:lnTo>
                            <a:lnTo>
                              <a:pt x="459645" y="152906"/>
                            </a:lnTo>
                            <a:lnTo>
                              <a:pt x="451922" y="164202"/>
                            </a:lnTo>
                            <a:lnTo>
                              <a:pt x="422555" y="121249"/>
                            </a:lnTo>
                            <a:cubicBezTo>
                              <a:pt x="377132" y="72407"/>
                              <a:pt x="308391" y="41275"/>
                              <a:pt x="231456" y="41275"/>
                            </a:cubicBezTo>
                            <a:cubicBezTo>
                              <a:pt x="154522" y="41275"/>
                              <a:pt x="85781" y="72407"/>
                              <a:pt x="40358" y="121249"/>
                            </a:cubicBezTo>
                            <a:lnTo>
                              <a:pt x="10991" y="164202"/>
                            </a:lnTo>
                            <a:lnTo>
                              <a:pt x="3268" y="152906"/>
                            </a:lnTo>
                            <a:lnTo>
                              <a:pt x="0" y="143564"/>
                            </a:lnTo>
                            <a:lnTo>
                              <a:pt x="3268" y="134222"/>
                            </a:lnTo>
                            <a:cubicBezTo>
                              <a:pt x="40863" y="55346"/>
                              <a:pt x="128877" y="0"/>
                              <a:pt x="231456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47" name="フリーフォーム: 図形 1046">
                        <a:extLst>
                          <a:ext uri="{FF2B5EF4-FFF2-40B4-BE49-F238E27FC236}">
                            <a16:creationId xmlns:a16="http://schemas.microsoft.com/office/drawing/2014/main" id="{96894B61-A3A9-44C8-B7BF-64AD96F861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561437" y="1828800"/>
                        <a:ext cx="249988" cy="143794"/>
                      </a:xfrm>
                      <a:custGeom>
                        <a:avLst/>
                        <a:gdLst>
                          <a:gd name="connsiteX0" fmla="*/ 231456 w 462913"/>
                          <a:gd name="connsiteY0" fmla="*/ 0 h 287128"/>
                          <a:gd name="connsiteX1" fmla="*/ 459645 w 462913"/>
                          <a:gd name="connsiteY1" fmla="*/ 134222 h 287128"/>
                          <a:gd name="connsiteX2" fmla="*/ 462913 w 462913"/>
                          <a:gd name="connsiteY2" fmla="*/ 143564 h 287128"/>
                          <a:gd name="connsiteX3" fmla="*/ 459645 w 462913"/>
                          <a:gd name="connsiteY3" fmla="*/ 152906 h 287128"/>
                          <a:gd name="connsiteX4" fmla="*/ 231456 w 462913"/>
                          <a:gd name="connsiteY4" fmla="*/ 287128 h 287128"/>
                          <a:gd name="connsiteX5" fmla="*/ 3268 w 462913"/>
                          <a:gd name="connsiteY5" fmla="*/ 152906 h 287128"/>
                          <a:gd name="connsiteX6" fmla="*/ 0 w 462913"/>
                          <a:gd name="connsiteY6" fmla="*/ 143564 h 287128"/>
                          <a:gd name="connsiteX7" fmla="*/ 3268 w 462913"/>
                          <a:gd name="connsiteY7" fmla="*/ 134222 h 287128"/>
                          <a:gd name="connsiteX8" fmla="*/ 231456 w 462913"/>
                          <a:gd name="connsiteY8" fmla="*/ 0 h 2871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62913" h="287128">
                            <a:moveTo>
                              <a:pt x="231456" y="0"/>
                            </a:moveTo>
                            <a:cubicBezTo>
                              <a:pt x="334036" y="0"/>
                              <a:pt x="422049" y="55346"/>
                              <a:pt x="459645" y="134222"/>
                            </a:cubicBezTo>
                            <a:lnTo>
                              <a:pt x="462913" y="143564"/>
                            </a:lnTo>
                            <a:lnTo>
                              <a:pt x="459645" y="152906"/>
                            </a:lnTo>
                            <a:cubicBezTo>
                              <a:pt x="422049" y="231783"/>
                              <a:pt x="334036" y="287128"/>
                              <a:pt x="231456" y="287128"/>
                            </a:cubicBezTo>
                            <a:cubicBezTo>
                              <a:pt x="128877" y="287128"/>
                              <a:pt x="40863" y="231783"/>
                              <a:pt x="3268" y="152906"/>
                            </a:cubicBezTo>
                            <a:lnTo>
                              <a:pt x="0" y="143564"/>
                            </a:lnTo>
                            <a:lnTo>
                              <a:pt x="3268" y="134222"/>
                            </a:lnTo>
                            <a:cubicBezTo>
                              <a:pt x="40863" y="55346"/>
                              <a:pt x="128877" y="0"/>
                              <a:pt x="231456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041" name="楕円 1040">
                      <a:extLst>
                        <a:ext uri="{FF2B5EF4-FFF2-40B4-BE49-F238E27FC236}">
                          <a16:creationId xmlns:a16="http://schemas.microsoft.com/office/drawing/2014/main" id="{5B764A37-6209-4227-845C-80DBCB99A1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09702" y="1842625"/>
                      <a:ext cx="91324" cy="91324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42" name="楕円 1041">
                      <a:extLst>
                        <a:ext uri="{FF2B5EF4-FFF2-40B4-BE49-F238E27FC236}">
                          <a16:creationId xmlns:a16="http://schemas.microsoft.com/office/drawing/2014/main" id="{E5DCCD2D-2A7B-4861-AFEF-A11CA0CDCF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32504" y="1855836"/>
                      <a:ext cx="45720" cy="4572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11" name="楕円 1010">
                    <a:extLst>
                      <a:ext uri="{FF2B5EF4-FFF2-40B4-BE49-F238E27FC236}">
                        <a16:creationId xmlns:a16="http://schemas.microsoft.com/office/drawing/2014/main" id="{B7B04DF4-CC39-496F-91F2-46F30279E8C6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488999" y="1585930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2" name="楕円 1011">
                    <a:extLst>
                      <a:ext uri="{FF2B5EF4-FFF2-40B4-BE49-F238E27FC236}">
                        <a16:creationId xmlns:a16="http://schemas.microsoft.com/office/drawing/2014/main" id="{5C3E9E7C-89E0-46C5-8F0F-0D647EEB1500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8118073" y="1585930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3" name="楕円 1012">
                    <a:extLst>
                      <a:ext uri="{FF2B5EF4-FFF2-40B4-BE49-F238E27FC236}">
                        <a16:creationId xmlns:a16="http://schemas.microsoft.com/office/drawing/2014/main" id="{4F804E09-D8D5-4C38-8DCE-6F6C9F30397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611626" y="1529229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6" name="楕円 1035">
                    <a:extLst>
                      <a:ext uri="{FF2B5EF4-FFF2-40B4-BE49-F238E27FC236}">
                        <a16:creationId xmlns:a16="http://schemas.microsoft.com/office/drawing/2014/main" id="{04CBA90B-7B39-435C-AB22-C6510DECA55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969131" y="1529231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7" name="楕円 1036">
                    <a:extLst>
                      <a:ext uri="{FF2B5EF4-FFF2-40B4-BE49-F238E27FC236}">
                        <a16:creationId xmlns:a16="http://schemas.microsoft.com/office/drawing/2014/main" id="{F49819F3-5842-4E16-BDE8-0743874F3A41}"/>
                      </a:ext>
                    </a:extLst>
                  </p:cNvPr>
                  <p:cNvSpPr/>
                  <p:nvPr/>
                </p:nvSpPr>
                <p:spPr>
                  <a:xfrm flipH="1">
                    <a:off x="7622213" y="1387207"/>
                    <a:ext cx="593974" cy="17744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8" name="フリーフォーム: 図形 1037">
                    <a:extLst>
                      <a:ext uri="{FF2B5EF4-FFF2-40B4-BE49-F238E27FC236}">
                        <a16:creationId xmlns:a16="http://schemas.microsoft.com/office/drawing/2014/main" id="{50D5000F-6D60-45B4-8226-9254EAB972C7}"/>
                      </a:ext>
                    </a:extLst>
                  </p:cNvPr>
                  <p:cNvSpPr/>
                  <p:nvPr/>
                </p:nvSpPr>
                <p:spPr>
                  <a:xfrm>
                    <a:off x="7373475" y="1233204"/>
                    <a:ext cx="1087106" cy="629203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41141 w 1063644"/>
                      <a:gd name="connsiteY5" fmla="*/ 349755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68057" y="349755"/>
                          <a:pt x="541141" y="349755"/>
                        </a:cubicBezTo>
                        <a:cubicBezTo>
                          <a:pt x="314226" y="349755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63" name="四角形: 上の 2 つの角を丸める 358">
                  <a:extLst>
                    <a:ext uri="{FF2B5EF4-FFF2-40B4-BE49-F238E27FC236}">
                      <a16:creationId xmlns:a16="http://schemas.microsoft.com/office/drawing/2014/main" id="{FE4B61CE-CDD8-49DD-8841-2D869F8051EE}"/>
                    </a:ext>
                  </a:extLst>
                </p:cNvPr>
                <p:cNvSpPr/>
                <p:nvPr/>
              </p:nvSpPr>
              <p:spPr>
                <a:xfrm rot="2015421">
                  <a:off x="7324803" y="2707597"/>
                  <a:ext cx="211586" cy="723260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lgGrid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4" name="四角形: 上の 2 つの角を丸める 358">
                  <a:extLst>
                    <a:ext uri="{FF2B5EF4-FFF2-40B4-BE49-F238E27FC236}">
                      <a16:creationId xmlns:a16="http://schemas.microsoft.com/office/drawing/2014/main" id="{0C43175E-C59B-4A1E-9C93-CF9B33347D58}"/>
                    </a:ext>
                  </a:extLst>
                </p:cNvPr>
                <p:cNvSpPr/>
                <p:nvPr/>
              </p:nvSpPr>
              <p:spPr>
                <a:xfrm rot="19584579" flipH="1">
                  <a:off x="8284446" y="2707597"/>
                  <a:ext cx="211586" cy="723260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lgGrid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5" name="四角形: 上の 2 つの角を丸める 503">
                  <a:extLst>
                    <a:ext uri="{FF2B5EF4-FFF2-40B4-BE49-F238E27FC236}">
                      <a16:creationId xmlns:a16="http://schemas.microsoft.com/office/drawing/2014/main" id="{6DCD604E-E88D-43D0-8AFA-6BE30CD8281F}"/>
                    </a:ext>
                  </a:extLst>
                </p:cNvPr>
                <p:cNvSpPr/>
                <p:nvPr/>
              </p:nvSpPr>
              <p:spPr>
                <a:xfrm rot="7022295">
                  <a:off x="8303150" y="2988533"/>
                  <a:ext cx="205218" cy="479843"/>
                </a:xfrm>
                <a:custGeom>
                  <a:avLst/>
                  <a:gdLst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8" fmla="*/ 102609 w 205218"/>
                    <a:gd name="connsiteY8" fmla="*/ 0 h 479843"/>
                    <a:gd name="connsiteX0" fmla="*/ 141153 w 243762"/>
                    <a:gd name="connsiteY0" fmla="*/ 137481 h 617324"/>
                    <a:gd name="connsiteX1" fmla="*/ 141153 w 243762"/>
                    <a:gd name="connsiteY1" fmla="*/ 137481 h 617324"/>
                    <a:gd name="connsiteX2" fmla="*/ 243762 w 243762"/>
                    <a:gd name="connsiteY2" fmla="*/ 240090 h 617324"/>
                    <a:gd name="connsiteX3" fmla="*/ 243762 w 243762"/>
                    <a:gd name="connsiteY3" fmla="*/ 617324 h 617324"/>
                    <a:gd name="connsiteX4" fmla="*/ 243762 w 243762"/>
                    <a:gd name="connsiteY4" fmla="*/ 617324 h 617324"/>
                    <a:gd name="connsiteX5" fmla="*/ 38544 w 243762"/>
                    <a:gd name="connsiteY5" fmla="*/ 617324 h 617324"/>
                    <a:gd name="connsiteX6" fmla="*/ 38544 w 243762"/>
                    <a:gd name="connsiteY6" fmla="*/ 617324 h 617324"/>
                    <a:gd name="connsiteX7" fmla="*/ 38544 w 243762"/>
                    <a:gd name="connsiteY7" fmla="*/ 240090 h 617324"/>
                    <a:gd name="connsiteX8" fmla="*/ 3249 w 243762"/>
                    <a:gd name="connsiteY8" fmla="*/ 1286 h 617324"/>
                    <a:gd name="connsiteX9" fmla="*/ 141153 w 243762"/>
                    <a:gd name="connsiteY9" fmla="*/ 137481 h 617324"/>
                    <a:gd name="connsiteX0" fmla="*/ 0 w 240513"/>
                    <a:gd name="connsiteY0" fmla="*/ 1286 h 617324"/>
                    <a:gd name="connsiteX1" fmla="*/ 137904 w 240513"/>
                    <a:gd name="connsiteY1" fmla="*/ 137481 h 617324"/>
                    <a:gd name="connsiteX2" fmla="*/ 137904 w 240513"/>
                    <a:gd name="connsiteY2" fmla="*/ 137481 h 617324"/>
                    <a:gd name="connsiteX3" fmla="*/ 240513 w 240513"/>
                    <a:gd name="connsiteY3" fmla="*/ 240090 h 617324"/>
                    <a:gd name="connsiteX4" fmla="*/ 240513 w 240513"/>
                    <a:gd name="connsiteY4" fmla="*/ 617324 h 617324"/>
                    <a:gd name="connsiteX5" fmla="*/ 240513 w 240513"/>
                    <a:gd name="connsiteY5" fmla="*/ 617324 h 617324"/>
                    <a:gd name="connsiteX6" fmla="*/ 35295 w 240513"/>
                    <a:gd name="connsiteY6" fmla="*/ 617324 h 617324"/>
                    <a:gd name="connsiteX7" fmla="*/ 35295 w 240513"/>
                    <a:gd name="connsiteY7" fmla="*/ 617324 h 617324"/>
                    <a:gd name="connsiteX8" fmla="*/ 35295 w 240513"/>
                    <a:gd name="connsiteY8" fmla="*/ 240090 h 617324"/>
                    <a:gd name="connsiteX9" fmla="*/ 91440 w 240513"/>
                    <a:gd name="connsiteY9" fmla="*/ 92726 h 617324"/>
                    <a:gd name="connsiteX0" fmla="*/ 113830 w 216439"/>
                    <a:gd name="connsiteY0" fmla="*/ 65128 h 544971"/>
                    <a:gd name="connsiteX1" fmla="*/ 113830 w 216439"/>
                    <a:gd name="connsiteY1" fmla="*/ 65128 h 544971"/>
                    <a:gd name="connsiteX2" fmla="*/ 216439 w 216439"/>
                    <a:gd name="connsiteY2" fmla="*/ 167737 h 544971"/>
                    <a:gd name="connsiteX3" fmla="*/ 216439 w 216439"/>
                    <a:gd name="connsiteY3" fmla="*/ 544971 h 544971"/>
                    <a:gd name="connsiteX4" fmla="*/ 216439 w 216439"/>
                    <a:gd name="connsiteY4" fmla="*/ 544971 h 544971"/>
                    <a:gd name="connsiteX5" fmla="*/ 11221 w 216439"/>
                    <a:gd name="connsiteY5" fmla="*/ 544971 h 544971"/>
                    <a:gd name="connsiteX6" fmla="*/ 11221 w 216439"/>
                    <a:gd name="connsiteY6" fmla="*/ 544971 h 544971"/>
                    <a:gd name="connsiteX7" fmla="*/ 11221 w 216439"/>
                    <a:gd name="connsiteY7" fmla="*/ 167737 h 544971"/>
                    <a:gd name="connsiteX8" fmla="*/ 67366 w 216439"/>
                    <a:gd name="connsiteY8" fmla="*/ 20373 h 544971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5218" h="479843">
                      <a:moveTo>
                        <a:pt x="102609" y="0"/>
                      </a:moveTo>
                      <a:lnTo>
                        <a:pt x="102609" y="0"/>
                      </a:lnTo>
                      <a:cubicBezTo>
                        <a:pt x="159278" y="0"/>
                        <a:pt x="205218" y="45940"/>
                        <a:pt x="205218" y="102609"/>
                      </a:cubicBezTo>
                      <a:lnTo>
                        <a:pt x="205218" y="479843"/>
                      </a:lnTo>
                      <a:lnTo>
                        <a:pt x="205218" y="479843"/>
                      </a:lnTo>
                      <a:lnTo>
                        <a:pt x="0" y="479843"/>
                      </a:lnTo>
                      <a:lnTo>
                        <a:pt x="0" y="479843"/>
                      </a:lnTo>
                      <a:lnTo>
                        <a:pt x="0" y="102609"/>
                      </a:lnTo>
                    </a:path>
                  </a:pathLst>
                </a:custGeom>
                <a:pattFill prst="lgGrid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66" name="グループ化 965">
                  <a:extLst>
                    <a:ext uri="{FF2B5EF4-FFF2-40B4-BE49-F238E27FC236}">
                      <a16:creationId xmlns:a16="http://schemas.microsoft.com/office/drawing/2014/main" id="{7B5117B2-032A-44E2-8BD8-D645166899E9}"/>
                    </a:ext>
                  </a:extLst>
                </p:cNvPr>
                <p:cNvGrpSpPr/>
                <p:nvPr/>
              </p:nvGrpSpPr>
              <p:grpSpPr>
                <a:xfrm rot="381864">
                  <a:off x="7812989" y="2968098"/>
                  <a:ext cx="431399" cy="218885"/>
                  <a:chOff x="512012" y="2770464"/>
                  <a:chExt cx="893777" cy="408306"/>
                </a:xfrm>
              </p:grpSpPr>
              <p:sp>
                <p:nvSpPr>
                  <p:cNvPr id="979" name="四角形: 角を丸くする 978">
                    <a:extLst>
                      <a:ext uri="{FF2B5EF4-FFF2-40B4-BE49-F238E27FC236}">
                        <a16:creationId xmlns:a16="http://schemas.microsoft.com/office/drawing/2014/main" id="{A2CC3C09-C569-4EBC-9DBB-83C56DB9BB15}"/>
                      </a:ext>
                    </a:extLst>
                  </p:cNvPr>
                  <p:cNvSpPr/>
                  <p:nvPr/>
                </p:nvSpPr>
                <p:spPr>
                  <a:xfrm>
                    <a:off x="892650" y="2833688"/>
                    <a:ext cx="513139" cy="345082"/>
                  </a:xfrm>
                  <a:prstGeom prst="roundRect">
                    <a:avLst>
                      <a:gd name="adj" fmla="val 42347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980" name="グループ化 979">
                    <a:extLst>
                      <a:ext uri="{FF2B5EF4-FFF2-40B4-BE49-F238E27FC236}">
                        <a16:creationId xmlns:a16="http://schemas.microsoft.com/office/drawing/2014/main" id="{C0E30C1A-4775-412C-8906-AFDBAC177249}"/>
                      </a:ext>
                    </a:extLst>
                  </p:cNvPr>
                  <p:cNvGrpSpPr/>
                  <p:nvPr/>
                </p:nvGrpSpPr>
                <p:grpSpPr>
                  <a:xfrm>
                    <a:off x="666594" y="2770464"/>
                    <a:ext cx="366097" cy="136226"/>
                    <a:chOff x="590394" y="2794273"/>
                    <a:chExt cx="407435" cy="151608"/>
                  </a:xfrm>
                </p:grpSpPr>
                <p:sp>
                  <p:nvSpPr>
                    <p:cNvPr id="991" name="四角形: 角を丸くする 506">
                      <a:extLst>
                        <a:ext uri="{FF2B5EF4-FFF2-40B4-BE49-F238E27FC236}">
                          <a16:creationId xmlns:a16="http://schemas.microsoft.com/office/drawing/2014/main" id="{032C9C6C-D51C-4EB8-BB97-B8ADAAF1E2DA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6120" y="2844601"/>
                      <a:ext cx="281709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92" name="四角形: 角を丸くする 455">
                      <a:extLst>
                        <a:ext uri="{FF2B5EF4-FFF2-40B4-BE49-F238E27FC236}">
                          <a16:creationId xmlns:a16="http://schemas.microsoft.com/office/drawing/2014/main" id="{3B03B3C8-D9F9-4F10-8B95-707F83DE0FD8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81" name="グループ化 980">
                    <a:extLst>
                      <a:ext uri="{FF2B5EF4-FFF2-40B4-BE49-F238E27FC236}">
                        <a16:creationId xmlns:a16="http://schemas.microsoft.com/office/drawing/2014/main" id="{AF2A3155-011C-47EF-B11F-55E19A68F398}"/>
                      </a:ext>
                    </a:extLst>
                  </p:cNvPr>
                  <p:cNvGrpSpPr/>
                  <p:nvPr/>
                </p:nvGrpSpPr>
                <p:grpSpPr>
                  <a:xfrm>
                    <a:off x="577904" y="2814839"/>
                    <a:ext cx="443574" cy="154445"/>
                    <a:chOff x="590394" y="2794273"/>
                    <a:chExt cx="443574" cy="154445"/>
                  </a:xfrm>
                </p:grpSpPr>
                <p:sp>
                  <p:nvSpPr>
                    <p:cNvPr id="989" name="四角形: 角を丸くする 506">
                      <a:extLst>
                        <a:ext uri="{FF2B5EF4-FFF2-40B4-BE49-F238E27FC236}">
                          <a16:creationId xmlns:a16="http://schemas.microsoft.com/office/drawing/2014/main" id="{CF28AF1D-AAC0-4E7C-8462-2642F466C28F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5898" y="2847438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90" name="四角形: 角を丸くする 455">
                      <a:extLst>
                        <a:ext uri="{FF2B5EF4-FFF2-40B4-BE49-F238E27FC236}">
                          <a16:creationId xmlns:a16="http://schemas.microsoft.com/office/drawing/2014/main" id="{6E9440F5-1B96-4422-9695-7CA674E4BB5D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82" name="グループ化 981">
                    <a:extLst>
                      <a:ext uri="{FF2B5EF4-FFF2-40B4-BE49-F238E27FC236}">
                        <a16:creationId xmlns:a16="http://schemas.microsoft.com/office/drawing/2014/main" id="{F4D2B457-F60C-4FB6-A62C-651EDEF53CCB}"/>
                      </a:ext>
                    </a:extLst>
                  </p:cNvPr>
                  <p:cNvGrpSpPr/>
                  <p:nvPr/>
                </p:nvGrpSpPr>
                <p:grpSpPr>
                  <a:xfrm>
                    <a:off x="512012" y="2883050"/>
                    <a:ext cx="443574" cy="154445"/>
                    <a:chOff x="514195" y="2884760"/>
                    <a:chExt cx="443574" cy="154445"/>
                  </a:xfrm>
                </p:grpSpPr>
                <p:sp>
                  <p:nvSpPr>
                    <p:cNvPr id="987" name="四角形: 角を丸くする 506">
                      <a:extLst>
                        <a:ext uri="{FF2B5EF4-FFF2-40B4-BE49-F238E27FC236}">
                          <a16:creationId xmlns:a16="http://schemas.microsoft.com/office/drawing/2014/main" id="{53BC2526-8DC0-4734-A773-75164B9C250B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39699" y="2937925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88" name="四角形: 角を丸くする 455">
                      <a:extLst>
                        <a:ext uri="{FF2B5EF4-FFF2-40B4-BE49-F238E27FC236}">
                          <a16:creationId xmlns:a16="http://schemas.microsoft.com/office/drawing/2014/main" id="{74FF5CF1-C8BC-4724-85E1-D137A80D0FCA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14195" y="2884760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83" name="グループ化 982">
                    <a:extLst>
                      <a:ext uri="{FF2B5EF4-FFF2-40B4-BE49-F238E27FC236}">
                        <a16:creationId xmlns:a16="http://schemas.microsoft.com/office/drawing/2014/main" id="{50628CE9-3F52-4C46-ABAE-D8E5BDF5D66E}"/>
                      </a:ext>
                    </a:extLst>
                  </p:cNvPr>
                  <p:cNvGrpSpPr/>
                  <p:nvPr/>
                </p:nvGrpSpPr>
                <p:grpSpPr>
                  <a:xfrm rot="21279620">
                    <a:off x="545750" y="2913438"/>
                    <a:ext cx="429219" cy="176759"/>
                    <a:chOff x="538103" y="2829063"/>
                    <a:chExt cx="429219" cy="176759"/>
                  </a:xfrm>
                </p:grpSpPr>
                <p:sp>
                  <p:nvSpPr>
                    <p:cNvPr id="985" name="四角形: 角を丸くする 506">
                      <a:extLst>
                        <a:ext uri="{FF2B5EF4-FFF2-40B4-BE49-F238E27FC236}">
                          <a16:creationId xmlns:a16="http://schemas.microsoft.com/office/drawing/2014/main" id="{E23B9215-4BFB-4AD1-9F9C-271E9395629A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49253" y="2904543"/>
                      <a:ext cx="318069" cy="101279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86" name="四角形: 角を丸くする 455">
                      <a:extLst>
                        <a:ext uri="{FF2B5EF4-FFF2-40B4-BE49-F238E27FC236}">
                          <a16:creationId xmlns:a16="http://schemas.microsoft.com/office/drawing/2014/main" id="{B5368FE9-45B1-4159-B65F-E8AE028A9410}"/>
                        </a:ext>
                      </a:extLst>
                    </p:cNvPr>
                    <p:cNvSpPr/>
                    <p:nvPr/>
                  </p:nvSpPr>
                  <p:spPr>
                    <a:xfrm rot="2454095">
                      <a:off x="538103" y="2829063"/>
                      <a:ext cx="196472" cy="103947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84" name="楕円 983">
                    <a:extLst>
                      <a:ext uri="{FF2B5EF4-FFF2-40B4-BE49-F238E27FC236}">
                        <a16:creationId xmlns:a16="http://schemas.microsoft.com/office/drawing/2014/main" id="{F72D171D-A48B-46C9-A41A-9733D6EEC23A}"/>
                      </a:ext>
                    </a:extLst>
                  </p:cNvPr>
                  <p:cNvSpPr/>
                  <p:nvPr/>
                </p:nvSpPr>
                <p:spPr>
                  <a:xfrm>
                    <a:off x="943865" y="2847288"/>
                    <a:ext cx="189239" cy="27043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67" name="グループ化 966">
                  <a:extLst>
                    <a:ext uri="{FF2B5EF4-FFF2-40B4-BE49-F238E27FC236}">
                      <a16:creationId xmlns:a16="http://schemas.microsoft.com/office/drawing/2014/main" id="{495AE8AE-CE17-46B5-A262-73EA6C8D2744}"/>
                    </a:ext>
                  </a:extLst>
                </p:cNvPr>
                <p:cNvGrpSpPr/>
                <p:nvPr/>
              </p:nvGrpSpPr>
              <p:grpSpPr>
                <a:xfrm rot="19365346">
                  <a:off x="7877667" y="2751354"/>
                  <a:ext cx="206346" cy="376365"/>
                  <a:chOff x="3161486" y="3471945"/>
                  <a:chExt cx="513532" cy="826769"/>
                </a:xfrm>
              </p:grpSpPr>
              <p:sp>
                <p:nvSpPr>
                  <p:cNvPr id="975" name="四角形: 角を丸くする 974">
                    <a:extLst>
                      <a:ext uri="{FF2B5EF4-FFF2-40B4-BE49-F238E27FC236}">
                        <a16:creationId xmlns:a16="http://schemas.microsoft.com/office/drawing/2014/main" id="{8D1BD3E0-8E6B-4878-AFAE-E69B7E04DE23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6" name="四角形: 角を丸くする 975">
                    <a:extLst>
                      <a:ext uri="{FF2B5EF4-FFF2-40B4-BE49-F238E27FC236}">
                        <a16:creationId xmlns:a16="http://schemas.microsoft.com/office/drawing/2014/main" id="{274635F7-8468-49F7-818D-059EE468EFC9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7" name="四角形: 角を丸くする 976">
                    <a:extLst>
                      <a:ext uri="{FF2B5EF4-FFF2-40B4-BE49-F238E27FC236}">
                        <a16:creationId xmlns:a16="http://schemas.microsoft.com/office/drawing/2014/main" id="{DC4BB281-F6CB-4B99-9B80-CB2D26F09F4A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8" name="四角形: 角を丸くする 977">
                    <a:extLst>
                      <a:ext uri="{FF2B5EF4-FFF2-40B4-BE49-F238E27FC236}">
                        <a16:creationId xmlns:a16="http://schemas.microsoft.com/office/drawing/2014/main" id="{7D96664E-9B6E-428B-9FD1-E06BB16F11DA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68" name="四角形: 角を丸くする 455">
                  <a:extLst>
                    <a:ext uri="{FF2B5EF4-FFF2-40B4-BE49-F238E27FC236}">
                      <a16:creationId xmlns:a16="http://schemas.microsoft.com/office/drawing/2014/main" id="{871F349B-A945-4DF6-9FD2-67BBB4D7CE1F}"/>
                    </a:ext>
                  </a:extLst>
                </p:cNvPr>
                <p:cNvSpPr/>
                <p:nvPr/>
              </p:nvSpPr>
              <p:spPr>
                <a:xfrm rot="2260007">
                  <a:off x="7965789" y="3089589"/>
                  <a:ext cx="103814" cy="71865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9" name="四角形: 角を丸くする 455">
                  <a:extLst>
                    <a:ext uri="{FF2B5EF4-FFF2-40B4-BE49-F238E27FC236}">
                      <a16:creationId xmlns:a16="http://schemas.microsoft.com/office/drawing/2014/main" id="{060CE041-D639-4557-AD47-0766CA7A475D}"/>
                    </a:ext>
                  </a:extLst>
                </p:cNvPr>
                <p:cNvSpPr/>
                <p:nvPr/>
              </p:nvSpPr>
              <p:spPr>
                <a:xfrm rot="4204350">
                  <a:off x="7937213" y="3037203"/>
                  <a:ext cx="103814" cy="71865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70" name="グループ化 969">
                  <a:extLst>
                    <a:ext uri="{FF2B5EF4-FFF2-40B4-BE49-F238E27FC236}">
                      <a16:creationId xmlns:a16="http://schemas.microsoft.com/office/drawing/2014/main" id="{78C608F4-3B34-4531-BB9A-48F6BE759B51}"/>
                    </a:ext>
                  </a:extLst>
                </p:cNvPr>
                <p:cNvGrpSpPr/>
                <p:nvPr/>
              </p:nvGrpSpPr>
              <p:grpSpPr>
                <a:xfrm>
                  <a:off x="7168145" y="2757378"/>
                  <a:ext cx="654880" cy="579436"/>
                  <a:chOff x="1274578" y="2757378"/>
                  <a:chExt cx="654880" cy="579436"/>
                </a:xfrm>
              </p:grpSpPr>
              <p:sp>
                <p:nvSpPr>
                  <p:cNvPr id="973" name="四角形: 上の 2 つの角を丸める 529">
                    <a:extLst>
                      <a:ext uri="{FF2B5EF4-FFF2-40B4-BE49-F238E27FC236}">
                        <a16:creationId xmlns:a16="http://schemas.microsoft.com/office/drawing/2014/main" id="{FB7E19E4-6950-443E-8CE1-5926A12B91FE}"/>
                      </a:ext>
                    </a:extLst>
                  </p:cNvPr>
                  <p:cNvSpPr/>
                  <p:nvPr/>
                </p:nvSpPr>
                <p:spPr>
                  <a:xfrm rot="14211595">
                    <a:off x="1374034" y="3036840"/>
                    <a:ext cx="200518" cy="399430"/>
                  </a:xfrm>
                  <a:custGeom>
                    <a:avLst/>
                    <a:gdLst>
                      <a:gd name="connsiteX0" fmla="*/ 100259 w 200517"/>
                      <a:gd name="connsiteY0" fmla="*/ 0 h 399430"/>
                      <a:gd name="connsiteX1" fmla="*/ 100259 w 200517"/>
                      <a:gd name="connsiteY1" fmla="*/ 0 h 399430"/>
                      <a:gd name="connsiteX2" fmla="*/ 200518 w 200517"/>
                      <a:gd name="connsiteY2" fmla="*/ 100259 h 399430"/>
                      <a:gd name="connsiteX3" fmla="*/ 200517 w 200517"/>
                      <a:gd name="connsiteY3" fmla="*/ 399430 h 399430"/>
                      <a:gd name="connsiteX4" fmla="*/ 200517 w 200517"/>
                      <a:gd name="connsiteY4" fmla="*/ 399430 h 399430"/>
                      <a:gd name="connsiteX5" fmla="*/ 0 w 200517"/>
                      <a:gd name="connsiteY5" fmla="*/ 399430 h 399430"/>
                      <a:gd name="connsiteX6" fmla="*/ 0 w 200517"/>
                      <a:gd name="connsiteY6" fmla="*/ 399430 h 399430"/>
                      <a:gd name="connsiteX7" fmla="*/ 0 w 200517"/>
                      <a:gd name="connsiteY7" fmla="*/ 100259 h 399430"/>
                      <a:gd name="connsiteX8" fmla="*/ 100259 w 200517"/>
                      <a:gd name="connsiteY8" fmla="*/ 0 h 399430"/>
                      <a:gd name="connsiteX0" fmla="*/ 100259 w 298483"/>
                      <a:gd name="connsiteY0" fmla="*/ 50416 h 449846"/>
                      <a:gd name="connsiteX1" fmla="*/ 100259 w 298483"/>
                      <a:gd name="connsiteY1" fmla="*/ 50416 h 449846"/>
                      <a:gd name="connsiteX2" fmla="*/ 296552 w 298483"/>
                      <a:gd name="connsiteY2" fmla="*/ 2544 h 449846"/>
                      <a:gd name="connsiteX3" fmla="*/ 200518 w 298483"/>
                      <a:gd name="connsiteY3" fmla="*/ 150675 h 449846"/>
                      <a:gd name="connsiteX4" fmla="*/ 200517 w 298483"/>
                      <a:gd name="connsiteY4" fmla="*/ 449846 h 449846"/>
                      <a:gd name="connsiteX5" fmla="*/ 200517 w 298483"/>
                      <a:gd name="connsiteY5" fmla="*/ 449846 h 449846"/>
                      <a:gd name="connsiteX6" fmla="*/ 0 w 298483"/>
                      <a:gd name="connsiteY6" fmla="*/ 449846 h 449846"/>
                      <a:gd name="connsiteX7" fmla="*/ 0 w 298483"/>
                      <a:gd name="connsiteY7" fmla="*/ 449846 h 449846"/>
                      <a:gd name="connsiteX8" fmla="*/ 0 w 298483"/>
                      <a:gd name="connsiteY8" fmla="*/ 150675 h 449846"/>
                      <a:gd name="connsiteX9" fmla="*/ 100259 w 298483"/>
                      <a:gd name="connsiteY9" fmla="*/ 50416 h 449846"/>
                      <a:gd name="connsiteX0" fmla="*/ 296552 w 387992"/>
                      <a:gd name="connsiteY0" fmla="*/ 0 h 447302"/>
                      <a:gd name="connsiteX1" fmla="*/ 200518 w 387992"/>
                      <a:gd name="connsiteY1" fmla="*/ 148131 h 447302"/>
                      <a:gd name="connsiteX2" fmla="*/ 200517 w 387992"/>
                      <a:gd name="connsiteY2" fmla="*/ 447302 h 447302"/>
                      <a:gd name="connsiteX3" fmla="*/ 200517 w 387992"/>
                      <a:gd name="connsiteY3" fmla="*/ 447302 h 447302"/>
                      <a:gd name="connsiteX4" fmla="*/ 0 w 387992"/>
                      <a:gd name="connsiteY4" fmla="*/ 447302 h 447302"/>
                      <a:gd name="connsiteX5" fmla="*/ 0 w 387992"/>
                      <a:gd name="connsiteY5" fmla="*/ 447302 h 447302"/>
                      <a:gd name="connsiteX6" fmla="*/ 0 w 387992"/>
                      <a:gd name="connsiteY6" fmla="*/ 148131 h 447302"/>
                      <a:gd name="connsiteX7" fmla="*/ 100259 w 387992"/>
                      <a:gd name="connsiteY7" fmla="*/ 47872 h 447302"/>
                      <a:gd name="connsiteX8" fmla="*/ 100259 w 387992"/>
                      <a:gd name="connsiteY8" fmla="*/ 47872 h 447302"/>
                      <a:gd name="connsiteX9" fmla="*/ 387992 w 387992"/>
                      <a:gd name="connsiteY9" fmla="*/ 91440 h 447302"/>
                      <a:gd name="connsiteX0" fmla="*/ 296552 w 298483"/>
                      <a:gd name="connsiteY0" fmla="*/ 0 h 447302"/>
                      <a:gd name="connsiteX1" fmla="*/ 200518 w 298483"/>
                      <a:gd name="connsiteY1" fmla="*/ 148131 h 447302"/>
                      <a:gd name="connsiteX2" fmla="*/ 200517 w 298483"/>
                      <a:gd name="connsiteY2" fmla="*/ 447302 h 447302"/>
                      <a:gd name="connsiteX3" fmla="*/ 200517 w 298483"/>
                      <a:gd name="connsiteY3" fmla="*/ 447302 h 447302"/>
                      <a:gd name="connsiteX4" fmla="*/ 0 w 298483"/>
                      <a:gd name="connsiteY4" fmla="*/ 447302 h 447302"/>
                      <a:gd name="connsiteX5" fmla="*/ 0 w 298483"/>
                      <a:gd name="connsiteY5" fmla="*/ 447302 h 447302"/>
                      <a:gd name="connsiteX6" fmla="*/ 0 w 298483"/>
                      <a:gd name="connsiteY6" fmla="*/ 148131 h 447302"/>
                      <a:gd name="connsiteX7" fmla="*/ 100259 w 298483"/>
                      <a:gd name="connsiteY7" fmla="*/ 47872 h 447302"/>
                      <a:gd name="connsiteX8" fmla="*/ 100259 w 298483"/>
                      <a:gd name="connsiteY8" fmla="*/ 47872 h 447302"/>
                      <a:gd name="connsiteX0" fmla="*/ 200518 w 200518"/>
                      <a:gd name="connsiteY0" fmla="*/ 100259 h 399430"/>
                      <a:gd name="connsiteX1" fmla="*/ 200517 w 200518"/>
                      <a:gd name="connsiteY1" fmla="*/ 399430 h 399430"/>
                      <a:gd name="connsiteX2" fmla="*/ 200517 w 200518"/>
                      <a:gd name="connsiteY2" fmla="*/ 399430 h 399430"/>
                      <a:gd name="connsiteX3" fmla="*/ 0 w 200518"/>
                      <a:gd name="connsiteY3" fmla="*/ 399430 h 399430"/>
                      <a:gd name="connsiteX4" fmla="*/ 0 w 200518"/>
                      <a:gd name="connsiteY4" fmla="*/ 399430 h 399430"/>
                      <a:gd name="connsiteX5" fmla="*/ 0 w 200518"/>
                      <a:gd name="connsiteY5" fmla="*/ 100259 h 399430"/>
                      <a:gd name="connsiteX6" fmla="*/ 100259 w 200518"/>
                      <a:gd name="connsiteY6" fmla="*/ 0 h 399430"/>
                      <a:gd name="connsiteX7" fmla="*/ 100259 w 200518"/>
                      <a:gd name="connsiteY7" fmla="*/ 0 h 399430"/>
                      <a:gd name="connsiteX0" fmla="*/ 200518 w 200518"/>
                      <a:gd name="connsiteY0" fmla="*/ 100259 h 399430"/>
                      <a:gd name="connsiteX1" fmla="*/ 200517 w 200518"/>
                      <a:gd name="connsiteY1" fmla="*/ 399430 h 399430"/>
                      <a:gd name="connsiteX2" fmla="*/ 200517 w 200518"/>
                      <a:gd name="connsiteY2" fmla="*/ 399430 h 399430"/>
                      <a:gd name="connsiteX3" fmla="*/ 0 w 200518"/>
                      <a:gd name="connsiteY3" fmla="*/ 399430 h 399430"/>
                      <a:gd name="connsiteX4" fmla="*/ 0 w 200518"/>
                      <a:gd name="connsiteY4" fmla="*/ 399430 h 399430"/>
                      <a:gd name="connsiteX5" fmla="*/ 0 w 200518"/>
                      <a:gd name="connsiteY5" fmla="*/ 100259 h 399430"/>
                      <a:gd name="connsiteX6" fmla="*/ 100259 w 200518"/>
                      <a:gd name="connsiteY6" fmla="*/ 0 h 399430"/>
                      <a:gd name="connsiteX7" fmla="*/ 100259 w 200518"/>
                      <a:gd name="connsiteY7" fmla="*/ 0 h 399430"/>
                      <a:gd name="connsiteX0" fmla="*/ 200518 w 200518"/>
                      <a:gd name="connsiteY0" fmla="*/ 100259 h 399430"/>
                      <a:gd name="connsiteX1" fmla="*/ 200517 w 200518"/>
                      <a:gd name="connsiteY1" fmla="*/ 399430 h 399430"/>
                      <a:gd name="connsiteX2" fmla="*/ 200517 w 200518"/>
                      <a:gd name="connsiteY2" fmla="*/ 399430 h 399430"/>
                      <a:gd name="connsiteX3" fmla="*/ 0 w 200518"/>
                      <a:gd name="connsiteY3" fmla="*/ 399430 h 399430"/>
                      <a:gd name="connsiteX4" fmla="*/ 0 w 200518"/>
                      <a:gd name="connsiteY4" fmla="*/ 399430 h 399430"/>
                      <a:gd name="connsiteX5" fmla="*/ 0 w 200518"/>
                      <a:gd name="connsiteY5" fmla="*/ 100259 h 399430"/>
                      <a:gd name="connsiteX6" fmla="*/ 100259 w 200518"/>
                      <a:gd name="connsiteY6" fmla="*/ 0 h 399430"/>
                      <a:gd name="connsiteX7" fmla="*/ 100259 w 200518"/>
                      <a:gd name="connsiteY7" fmla="*/ 0 h 399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00518" h="399430">
                        <a:moveTo>
                          <a:pt x="200518" y="100259"/>
                        </a:moveTo>
                        <a:cubicBezTo>
                          <a:pt x="200518" y="199983"/>
                          <a:pt x="200517" y="299706"/>
                          <a:pt x="200517" y="399430"/>
                        </a:cubicBezTo>
                        <a:lnTo>
                          <a:pt x="200517" y="399430"/>
                        </a:lnTo>
                        <a:lnTo>
                          <a:pt x="0" y="399430"/>
                        </a:lnTo>
                        <a:lnTo>
                          <a:pt x="0" y="399430"/>
                        </a:lnTo>
                        <a:lnTo>
                          <a:pt x="0" y="100259"/>
                        </a:lnTo>
                        <a:cubicBezTo>
                          <a:pt x="0" y="44887"/>
                          <a:pt x="44887" y="0"/>
                          <a:pt x="100259" y="0"/>
                        </a:cubicBezTo>
                        <a:lnTo>
                          <a:pt x="100259" y="0"/>
                        </a:lnTo>
                      </a:path>
                    </a:pathLst>
                  </a:custGeom>
                  <a:pattFill prst="lgGrid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4" name="フリーフォーム: 図形 973">
                    <a:extLst>
                      <a:ext uri="{FF2B5EF4-FFF2-40B4-BE49-F238E27FC236}">
                        <a16:creationId xmlns:a16="http://schemas.microsoft.com/office/drawing/2014/main" id="{ECA41394-318C-4D25-A05C-AE531E1FF9F5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1772992" y="2879343"/>
                    <a:ext cx="278431" cy="34501"/>
                  </a:xfrm>
                  <a:custGeom>
                    <a:avLst/>
                    <a:gdLst>
                      <a:gd name="connsiteX0" fmla="*/ 50813 w 629558"/>
                      <a:gd name="connsiteY0" fmla="*/ 0 h 78009"/>
                      <a:gd name="connsiteX1" fmla="*/ 578745 w 629558"/>
                      <a:gd name="connsiteY1" fmla="*/ 0 h 78009"/>
                      <a:gd name="connsiteX2" fmla="*/ 629558 w 629558"/>
                      <a:gd name="connsiteY2" fmla="*/ 50813 h 78009"/>
                      <a:gd name="connsiteX3" fmla="*/ 629558 w 629558"/>
                      <a:gd name="connsiteY3" fmla="*/ 78009 h 78009"/>
                      <a:gd name="connsiteX4" fmla="*/ 0 w 629558"/>
                      <a:gd name="connsiteY4" fmla="*/ 78009 h 78009"/>
                      <a:gd name="connsiteX5" fmla="*/ 0 w 629558"/>
                      <a:gd name="connsiteY5" fmla="*/ 50813 h 78009"/>
                      <a:gd name="connsiteX6" fmla="*/ 50813 w 629558"/>
                      <a:gd name="connsiteY6" fmla="*/ 0 h 78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29558" h="78009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78009"/>
                        </a:lnTo>
                        <a:lnTo>
                          <a:pt x="0" y="78009"/>
                        </a:ln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pattFill prst="lgGrid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71" name="フリーフォーム: 図形 970">
                  <a:extLst>
                    <a:ext uri="{FF2B5EF4-FFF2-40B4-BE49-F238E27FC236}">
                      <a16:creationId xmlns:a16="http://schemas.microsoft.com/office/drawing/2014/main" id="{A5971950-C290-4279-98DD-1756C7637947}"/>
                    </a:ext>
                  </a:extLst>
                </p:cNvPr>
                <p:cNvSpPr/>
                <p:nvPr/>
              </p:nvSpPr>
              <p:spPr>
                <a:xfrm rot="3278706">
                  <a:off x="7463517" y="2792268"/>
                  <a:ext cx="278431" cy="492063"/>
                </a:xfrm>
                <a:custGeom>
                  <a:avLst/>
                  <a:gdLst>
                    <a:gd name="connsiteX0" fmla="*/ 50813 w 629558"/>
                    <a:gd name="connsiteY0" fmla="*/ 0 h 1112600"/>
                    <a:gd name="connsiteX1" fmla="*/ 578745 w 629558"/>
                    <a:gd name="connsiteY1" fmla="*/ 0 h 1112600"/>
                    <a:gd name="connsiteX2" fmla="*/ 629558 w 629558"/>
                    <a:gd name="connsiteY2" fmla="*/ 50813 h 1112600"/>
                    <a:gd name="connsiteX3" fmla="*/ 629558 w 629558"/>
                    <a:gd name="connsiteY3" fmla="*/ 152437 h 1112600"/>
                    <a:gd name="connsiteX4" fmla="*/ 477121 w 629558"/>
                    <a:gd name="connsiteY4" fmla="*/ 304874 h 1112600"/>
                    <a:gd name="connsiteX5" fmla="*/ 422241 w 629558"/>
                    <a:gd name="connsiteY5" fmla="*/ 304874 h 1112600"/>
                    <a:gd name="connsiteX6" fmla="*/ 429534 w 629558"/>
                    <a:gd name="connsiteY6" fmla="*/ 322482 h 1112600"/>
                    <a:gd name="connsiteX7" fmla="*/ 429534 w 629558"/>
                    <a:gd name="connsiteY7" fmla="*/ 997845 h 1112600"/>
                    <a:gd name="connsiteX8" fmla="*/ 314779 w 629558"/>
                    <a:gd name="connsiteY8" fmla="*/ 1112600 h 1112600"/>
                    <a:gd name="connsiteX9" fmla="*/ 200024 w 629558"/>
                    <a:gd name="connsiteY9" fmla="*/ 997845 h 1112600"/>
                    <a:gd name="connsiteX10" fmla="*/ 200024 w 629558"/>
                    <a:gd name="connsiteY10" fmla="*/ 322482 h 1112600"/>
                    <a:gd name="connsiteX11" fmla="*/ 207317 w 629558"/>
                    <a:gd name="connsiteY11" fmla="*/ 304874 h 1112600"/>
                    <a:gd name="connsiteX12" fmla="*/ 152437 w 629558"/>
                    <a:gd name="connsiteY12" fmla="*/ 304874 h 1112600"/>
                    <a:gd name="connsiteX13" fmla="*/ 0 w 629558"/>
                    <a:gd name="connsiteY13" fmla="*/ 152437 h 1112600"/>
                    <a:gd name="connsiteX14" fmla="*/ 0 w 629558"/>
                    <a:gd name="connsiteY14" fmla="*/ 50813 h 1112600"/>
                    <a:gd name="connsiteX15" fmla="*/ 50813 w 629558"/>
                    <a:gd name="connsiteY15" fmla="*/ 0 h 1112600"/>
                    <a:gd name="connsiteX0" fmla="*/ 50813 w 629558"/>
                    <a:gd name="connsiteY0" fmla="*/ 0 h 1112600"/>
                    <a:gd name="connsiteX1" fmla="*/ 578745 w 629558"/>
                    <a:gd name="connsiteY1" fmla="*/ 0 h 1112600"/>
                    <a:gd name="connsiteX2" fmla="*/ 629558 w 629558"/>
                    <a:gd name="connsiteY2" fmla="*/ 50813 h 1112600"/>
                    <a:gd name="connsiteX3" fmla="*/ 629558 w 629558"/>
                    <a:gd name="connsiteY3" fmla="*/ 152437 h 1112600"/>
                    <a:gd name="connsiteX4" fmla="*/ 477121 w 629558"/>
                    <a:gd name="connsiteY4" fmla="*/ 304874 h 1112600"/>
                    <a:gd name="connsiteX5" fmla="*/ 422241 w 629558"/>
                    <a:gd name="connsiteY5" fmla="*/ 304874 h 1112600"/>
                    <a:gd name="connsiteX6" fmla="*/ 429534 w 629558"/>
                    <a:gd name="connsiteY6" fmla="*/ 322482 h 1112600"/>
                    <a:gd name="connsiteX7" fmla="*/ 429534 w 629558"/>
                    <a:gd name="connsiteY7" fmla="*/ 997845 h 1112600"/>
                    <a:gd name="connsiteX8" fmla="*/ 314779 w 629558"/>
                    <a:gd name="connsiteY8" fmla="*/ 1112600 h 1112600"/>
                    <a:gd name="connsiteX9" fmla="*/ 200024 w 629558"/>
                    <a:gd name="connsiteY9" fmla="*/ 997845 h 1112600"/>
                    <a:gd name="connsiteX10" fmla="*/ 200024 w 629558"/>
                    <a:gd name="connsiteY10" fmla="*/ 322482 h 1112600"/>
                    <a:gd name="connsiteX11" fmla="*/ 152437 w 629558"/>
                    <a:gd name="connsiteY11" fmla="*/ 304874 h 1112600"/>
                    <a:gd name="connsiteX12" fmla="*/ 0 w 629558"/>
                    <a:gd name="connsiteY12" fmla="*/ 152437 h 1112600"/>
                    <a:gd name="connsiteX13" fmla="*/ 0 w 629558"/>
                    <a:gd name="connsiteY13" fmla="*/ 50813 h 1112600"/>
                    <a:gd name="connsiteX14" fmla="*/ 50813 w 629558"/>
                    <a:gd name="connsiteY14" fmla="*/ 0 h 1112600"/>
                    <a:gd name="connsiteX0" fmla="*/ 50813 w 629558"/>
                    <a:gd name="connsiteY0" fmla="*/ 0 h 1112600"/>
                    <a:gd name="connsiteX1" fmla="*/ 578745 w 629558"/>
                    <a:gd name="connsiteY1" fmla="*/ 0 h 1112600"/>
                    <a:gd name="connsiteX2" fmla="*/ 629558 w 629558"/>
                    <a:gd name="connsiteY2" fmla="*/ 50813 h 1112600"/>
                    <a:gd name="connsiteX3" fmla="*/ 629558 w 629558"/>
                    <a:gd name="connsiteY3" fmla="*/ 152437 h 1112600"/>
                    <a:gd name="connsiteX4" fmla="*/ 477121 w 629558"/>
                    <a:gd name="connsiteY4" fmla="*/ 304874 h 1112600"/>
                    <a:gd name="connsiteX5" fmla="*/ 429534 w 629558"/>
                    <a:gd name="connsiteY5" fmla="*/ 322482 h 1112600"/>
                    <a:gd name="connsiteX6" fmla="*/ 429534 w 629558"/>
                    <a:gd name="connsiteY6" fmla="*/ 997845 h 1112600"/>
                    <a:gd name="connsiteX7" fmla="*/ 314779 w 629558"/>
                    <a:gd name="connsiteY7" fmla="*/ 1112600 h 1112600"/>
                    <a:gd name="connsiteX8" fmla="*/ 200024 w 629558"/>
                    <a:gd name="connsiteY8" fmla="*/ 997845 h 1112600"/>
                    <a:gd name="connsiteX9" fmla="*/ 200024 w 629558"/>
                    <a:gd name="connsiteY9" fmla="*/ 322482 h 1112600"/>
                    <a:gd name="connsiteX10" fmla="*/ 152437 w 629558"/>
                    <a:gd name="connsiteY10" fmla="*/ 304874 h 1112600"/>
                    <a:gd name="connsiteX11" fmla="*/ 0 w 629558"/>
                    <a:gd name="connsiteY11" fmla="*/ 152437 h 1112600"/>
                    <a:gd name="connsiteX12" fmla="*/ 0 w 629558"/>
                    <a:gd name="connsiteY12" fmla="*/ 50813 h 1112600"/>
                    <a:gd name="connsiteX13" fmla="*/ 50813 w 629558"/>
                    <a:gd name="connsiteY13" fmla="*/ 0 h 1112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29558" h="1112600">
                      <a:moveTo>
                        <a:pt x="50813" y="0"/>
                      </a:moveTo>
                      <a:lnTo>
                        <a:pt x="578745" y="0"/>
                      </a:lnTo>
                      <a:cubicBezTo>
                        <a:pt x="606808" y="0"/>
                        <a:pt x="629558" y="22750"/>
                        <a:pt x="629558" y="50813"/>
                      </a:cubicBezTo>
                      <a:lnTo>
                        <a:pt x="629558" y="152437"/>
                      </a:lnTo>
                      <a:cubicBezTo>
                        <a:pt x="629558" y="236626"/>
                        <a:pt x="561310" y="304874"/>
                        <a:pt x="477121" y="304874"/>
                      </a:cubicBezTo>
                      <a:lnTo>
                        <a:pt x="429534" y="322482"/>
                      </a:lnTo>
                      <a:lnTo>
                        <a:pt x="429534" y="997845"/>
                      </a:lnTo>
                      <a:cubicBezTo>
                        <a:pt x="429534" y="1061222"/>
                        <a:pt x="378156" y="1112600"/>
                        <a:pt x="314779" y="1112600"/>
                      </a:cubicBezTo>
                      <a:cubicBezTo>
                        <a:pt x="251402" y="1112600"/>
                        <a:pt x="200024" y="1061222"/>
                        <a:pt x="200024" y="997845"/>
                      </a:cubicBezTo>
                      <a:lnTo>
                        <a:pt x="200024" y="322482"/>
                      </a:lnTo>
                      <a:lnTo>
                        <a:pt x="152437" y="304874"/>
                      </a:lnTo>
                      <a:cubicBezTo>
                        <a:pt x="68248" y="304874"/>
                        <a:pt x="0" y="236626"/>
                        <a:pt x="0" y="152437"/>
                      </a:cubicBezTo>
                      <a:lnTo>
                        <a:pt x="0" y="50813"/>
                      </a:lnTo>
                      <a:cubicBezTo>
                        <a:pt x="0" y="22750"/>
                        <a:pt x="22750" y="0"/>
                        <a:pt x="50813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2" name="フリーフォーム: 図形 971">
                  <a:extLst>
                    <a:ext uri="{FF2B5EF4-FFF2-40B4-BE49-F238E27FC236}">
                      <a16:creationId xmlns:a16="http://schemas.microsoft.com/office/drawing/2014/main" id="{F71725D4-4501-479E-BDE8-D41EDC292B04}"/>
                    </a:ext>
                  </a:extLst>
                </p:cNvPr>
                <p:cNvSpPr/>
                <p:nvPr/>
              </p:nvSpPr>
              <p:spPr>
                <a:xfrm rot="900000">
                  <a:off x="7462166" y="2957959"/>
                  <a:ext cx="241175" cy="240193"/>
                </a:xfrm>
                <a:custGeom>
                  <a:avLst/>
                  <a:gdLst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366965 w 805317"/>
                    <a:gd name="connsiteY2" fmla="*/ 1094 h 802037"/>
                    <a:gd name="connsiteX3" fmla="*/ 372385 w 805317"/>
                    <a:gd name="connsiteY3" fmla="*/ 0 h 802037"/>
                    <a:gd name="connsiteX4" fmla="*/ 700786 w 805317"/>
                    <a:gd name="connsiteY4" fmla="*/ 0 h 802037"/>
                    <a:gd name="connsiteX5" fmla="*/ 805317 w 805317"/>
                    <a:gd name="connsiteY5" fmla="*/ 104531 h 802037"/>
                    <a:gd name="connsiteX6" fmla="*/ 805316 w 805317"/>
                    <a:gd name="connsiteY6" fmla="*/ 104531 h 802037"/>
                    <a:gd name="connsiteX7" fmla="*/ 741473 w 805317"/>
                    <a:gd name="connsiteY7" fmla="*/ 200847 h 802037"/>
                    <a:gd name="connsiteX8" fmla="*/ 730490 w 805317"/>
                    <a:gd name="connsiteY8" fmla="*/ 203065 h 802037"/>
                    <a:gd name="connsiteX9" fmla="*/ 738828 w 805317"/>
                    <a:gd name="connsiteY9" fmla="*/ 204748 h 802037"/>
                    <a:gd name="connsiteX10" fmla="*/ 802671 w 805317"/>
                    <a:gd name="connsiteY10" fmla="*/ 301065 h 802037"/>
                    <a:gd name="connsiteX11" fmla="*/ 802670 w 805317"/>
                    <a:gd name="connsiteY11" fmla="*/ 301064 h 802037"/>
                    <a:gd name="connsiteX12" fmla="*/ 738827 w 805317"/>
                    <a:gd name="connsiteY12" fmla="*/ 397381 h 802037"/>
                    <a:gd name="connsiteX13" fmla="*/ 718897 w 805317"/>
                    <a:gd name="connsiteY13" fmla="*/ 401404 h 802037"/>
                    <a:gd name="connsiteX14" fmla="*/ 729401 w 805317"/>
                    <a:gd name="connsiteY14" fmla="*/ 403525 h 802037"/>
                    <a:gd name="connsiteX15" fmla="*/ 793244 w 805317"/>
                    <a:gd name="connsiteY15" fmla="*/ 499842 h 802037"/>
                    <a:gd name="connsiteX16" fmla="*/ 793243 w 805317"/>
                    <a:gd name="connsiteY16" fmla="*/ 499841 h 802037"/>
                    <a:gd name="connsiteX17" fmla="*/ 729400 w 805317"/>
                    <a:gd name="connsiteY17" fmla="*/ 596158 h 802037"/>
                    <a:gd name="connsiteX18" fmla="*/ 711705 w 805317"/>
                    <a:gd name="connsiteY18" fmla="*/ 599730 h 802037"/>
                    <a:gd name="connsiteX19" fmla="*/ 716963 w 805317"/>
                    <a:gd name="connsiteY19" fmla="*/ 600792 h 802037"/>
                    <a:gd name="connsiteX20" fmla="*/ 780806 w 805317"/>
                    <a:gd name="connsiteY20" fmla="*/ 697108 h 802037"/>
                    <a:gd name="connsiteX21" fmla="*/ 780805 w 805317"/>
                    <a:gd name="connsiteY21" fmla="*/ 697108 h 802037"/>
                    <a:gd name="connsiteX22" fmla="*/ 676274 w 805317"/>
                    <a:gd name="connsiteY22" fmla="*/ 801639 h 802037"/>
                    <a:gd name="connsiteX23" fmla="*/ 410797 w 805317"/>
                    <a:gd name="connsiteY23" fmla="*/ 801638 h 802037"/>
                    <a:gd name="connsiteX24" fmla="*/ 406839 w 805317"/>
                    <a:gd name="connsiteY24" fmla="*/ 802037 h 802037"/>
                    <a:gd name="connsiteX25" fmla="*/ 298829 w 805317"/>
                    <a:gd name="connsiteY25" fmla="*/ 802037 h 802037"/>
                    <a:gd name="connsiteX26" fmla="*/ 0 w 805317"/>
                    <a:gd name="connsiteY26" fmla="*/ 503208 h 802037"/>
                    <a:gd name="connsiteX27" fmla="*/ 0 w 805317"/>
                    <a:gd name="connsiteY27" fmla="*/ 299923 h 802037"/>
                    <a:gd name="connsiteX28" fmla="*/ 182511 w 805317"/>
                    <a:gd name="connsiteY28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366965 w 805317"/>
                    <a:gd name="connsiteY2" fmla="*/ 1094 h 802037"/>
                    <a:gd name="connsiteX3" fmla="*/ 700786 w 805317"/>
                    <a:gd name="connsiteY3" fmla="*/ 0 h 802037"/>
                    <a:gd name="connsiteX4" fmla="*/ 805317 w 805317"/>
                    <a:gd name="connsiteY4" fmla="*/ 104531 h 802037"/>
                    <a:gd name="connsiteX5" fmla="*/ 805316 w 805317"/>
                    <a:gd name="connsiteY5" fmla="*/ 104531 h 802037"/>
                    <a:gd name="connsiteX6" fmla="*/ 741473 w 805317"/>
                    <a:gd name="connsiteY6" fmla="*/ 200847 h 802037"/>
                    <a:gd name="connsiteX7" fmla="*/ 730490 w 805317"/>
                    <a:gd name="connsiteY7" fmla="*/ 203065 h 802037"/>
                    <a:gd name="connsiteX8" fmla="*/ 738828 w 805317"/>
                    <a:gd name="connsiteY8" fmla="*/ 204748 h 802037"/>
                    <a:gd name="connsiteX9" fmla="*/ 802671 w 805317"/>
                    <a:gd name="connsiteY9" fmla="*/ 301065 h 802037"/>
                    <a:gd name="connsiteX10" fmla="*/ 802670 w 805317"/>
                    <a:gd name="connsiteY10" fmla="*/ 301064 h 802037"/>
                    <a:gd name="connsiteX11" fmla="*/ 738827 w 805317"/>
                    <a:gd name="connsiteY11" fmla="*/ 397381 h 802037"/>
                    <a:gd name="connsiteX12" fmla="*/ 718897 w 805317"/>
                    <a:gd name="connsiteY12" fmla="*/ 401404 h 802037"/>
                    <a:gd name="connsiteX13" fmla="*/ 729401 w 805317"/>
                    <a:gd name="connsiteY13" fmla="*/ 403525 h 802037"/>
                    <a:gd name="connsiteX14" fmla="*/ 793244 w 805317"/>
                    <a:gd name="connsiteY14" fmla="*/ 499842 h 802037"/>
                    <a:gd name="connsiteX15" fmla="*/ 793243 w 805317"/>
                    <a:gd name="connsiteY15" fmla="*/ 499841 h 802037"/>
                    <a:gd name="connsiteX16" fmla="*/ 729400 w 805317"/>
                    <a:gd name="connsiteY16" fmla="*/ 596158 h 802037"/>
                    <a:gd name="connsiteX17" fmla="*/ 711705 w 805317"/>
                    <a:gd name="connsiteY17" fmla="*/ 599730 h 802037"/>
                    <a:gd name="connsiteX18" fmla="*/ 716963 w 805317"/>
                    <a:gd name="connsiteY18" fmla="*/ 600792 h 802037"/>
                    <a:gd name="connsiteX19" fmla="*/ 780806 w 805317"/>
                    <a:gd name="connsiteY19" fmla="*/ 697108 h 802037"/>
                    <a:gd name="connsiteX20" fmla="*/ 780805 w 805317"/>
                    <a:gd name="connsiteY20" fmla="*/ 697108 h 802037"/>
                    <a:gd name="connsiteX21" fmla="*/ 676274 w 805317"/>
                    <a:gd name="connsiteY21" fmla="*/ 801639 h 802037"/>
                    <a:gd name="connsiteX22" fmla="*/ 410797 w 805317"/>
                    <a:gd name="connsiteY22" fmla="*/ 801638 h 802037"/>
                    <a:gd name="connsiteX23" fmla="*/ 406839 w 805317"/>
                    <a:gd name="connsiteY23" fmla="*/ 802037 h 802037"/>
                    <a:gd name="connsiteX24" fmla="*/ 298829 w 805317"/>
                    <a:gd name="connsiteY24" fmla="*/ 802037 h 802037"/>
                    <a:gd name="connsiteX25" fmla="*/ 0 w 805317"/>
                    <a:gd name="connsiteY25" fmla="*/ 503208 h 802037"/>
                    <a:gd name="connsiteX26" fmla="*/ 0 w 805317"/>
                    <a:gd name="connsiteY26" fmla="*/ 299923 h 802037"/>
                    <a:gd name="connsiteX27" fmla="*/ 182511 w 805317"/>
                    <a:gd name="connsiteY27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700786 w 805317"/>
                    <a:gd name="connsiteY2" fmla="*/ 0 h 802037"/>
                    <a:gd name="connsiteX3" fmla="*/ 805317 w 805317"/>
                    <a:gd name="connsiteY3" fmla="*/ 104531 h 802037"/>
                    <a:gd name="connsiteX4" fmla="*/ 805316 w 805317"/>
                    <a:gd name="connsiteY4" fmla="*/ 104531 h 802037"/>
                    <a:gd name="connsiteX5" fmla="*/ 741473 w 805317"/>
                    <a:gd name="connsiteY5" fmla="*/ 200847 h 802037"/>
                    <a:gd name="connsiteX6" fmla="*/ 730490 w 805317"/>
                    <a:gd name="connsiteY6" fmla="*/ 203065 h 802037"/>
                    <a:gd name="connsiteX7" fmla="*/ 738828 w 805317"/>
                    <a:gd name="connsiteY7" fmla="*/ 204748 h 802037"/>
                    <a:gd name="connsiteX8" fmla="*/ 802671 w 805317"/>
                    <a:gd name="connsiteY8" fmla="*/ 301065 h 802037"/>
                    <a:gd name="connsiteX9" fmla="*/ 802670 w 805317"/>
                    <a:gd name="connsiteY9" fmla="*/ 301064 h 802037"/>
                    <a:gd name="connsiteX10" fmla="*/ 738827 w 805317"/>
                    <a:gd name="connsiteY10" fmla="*/ 397381 h 802037"/>
                    <a:gd name="connsiteX11" fmla="*/ 718897 w 805317"/>
                    <a:gd name="connsiteY11" fmla="*/ 401404 h 802037"/>
                    <a:gd name="connsiteX12" fmla="*/ 729401 w 805317"/>
                    <a:gd name="connsiteY12" fmla="*/ 403525 h 802037"/>
                    <a:gd name="connsiteX13" fmla="*/ 793244 w 805317"/>
                    <a:gd name="connsiteY13" fmla="*/ 499842 h 802037"/>
                    <a:gd name="connsiteX14" fmla="*/ 793243 w 805317"/>
                    <a:gd name="connsiteY14" fmla="*/ 499841 h 802037"/>
                    <a:gd name="connsiteX15" fmla="*/ 729400 w 805317"/>
                    <a:gd name="connsiteY15" fmla="*/ 596158 h 802037"/>
                    <a:gd name="connsiteX16" fmla="*/ 711705 w 805317"/>
                    <a:gd name="connsiteY16" fmla="*/ 599730 h 802037"/>
                    <a:gd name="connsiteX17" fmla="*/ 716963 w 805317"/>
                    <a:gd name="connsiteY17" fmla="*/ 600792 h 802037"/>
                    <a:gd name="connsiteX18" fmla="*/ 780806 w 805317"/>
                    <a:gd name="connsiteY18" fmla="*/ 697108 h 802037"/>
                    <a:gd name="connsiteX19" fmla="*/ 780805 w 805317"/>
                    <a:gd name="connsiteY19" fmla="*/ 697108 h 802037"/>
                    <a:gd name="connsiteX20" fmla="*/ 676274 w 805317"/>
                    <a:gd name="connsiteY20" fmla="*/ 801639 h 802037"/>
                    <a:gd name="connsiteX21" fmla="*/ 410797 w 805317"/>
                    <a:gd name="connsiteY21" fmla="*/ 801638 h 802037"/>
                    <a:gd name="connsiteX22" fmla="*/ 406839 w 805317"/>
                    <a:gd name="connsiteY22" fmla="*/ 802037 h 802037"/>
                    <a:gd name="connsiteX23" fmla="*/ 298829 w 805317"/>
                    <a:gd name="connsiteY23" fmla="*/ 802037 h 802037"/>
                    <a:gd name="connsiteX24" fmla="*/ 0 w 805317"/>
                    <a:gd name="connsiteY24" fmla="*/ 503208 h 802037"/>
                    <a:gd name="connsiteX25" fmla="*/ 0 w 805317"/>
                    <a:gd name="connsiteY25" fmla="*/ 299923 h 802037"/>
                    <a:gd name="connsiteX26" fmla="*/ 182511 w 805317"/>
                    <a:gd name="connsiteY26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700786 w 805317"/>
                    <a:gd name="connsiteY2" fmla="*/ 0 h 802037"/>
                    <a:gd name="connsiteX3" fmla="*/ 805317 w 805317"/>
                    <a:gd name="connsiteY3" fmla="*/ 104531 h 802037"/>
                    <a:gd name="connsiteX4" fmla="*/ 805316 w 805317"/>
                    <a:gd name="connsiteY4" fmla="*/ 104531 h 802037"/>
                    <a:gd name="connsiteX5" fmla="*/ 741473 w 805317"/>
                    <a:gd name="connsiteY5" fmla="*/ 200847 h 802037"/>
                    <a:gd name="connsiteX6" fmla="*/ 730490 w 805317"/>
                    <a:gd name="connsiteY6" fmla="*/ 203065 h 802037"/>
                    <a:gd name="connsiteX7" fmla="*/ 738828 w 805317"/>
                    <a:gd name="connsiteY7" fmla="*/ 204748 h 802037"/>
                    <a:gd name="connsiteX8" fmla="*/ 802671 w 805317"/>
                    <a:gd name="connsiteY8" fmla="*/ 301065 h 802037"/>
                    <a:gd name="connsiteX9" fmla="*/ 802670 w 805317"/>
                    <a:gd name="connsiteY9" fmla="*/ 301064 h 802037"/>
                    <a:gd name="connsiteX10" fmla="*/ 738827 w 805317"/>
                    <a:gd name="connsiteY10" fmla="*/ 397381 h 802037"/>
                    <a:gd name="connsiteX11" fmla="*/ 718897 w 805317"/>
                    <a:gd name="connsiteY11" fmla="*/ 401404 h 802037"/>
                    <a:gd name="connsiteX12" fmla="*/ 729401 w 805317"/>
                    <a:gd name="connsiteY12" fmla="*/ 403525 h 802037"/>
                    <a:gd name="connsiteX13" fmla="*/ 793244 w 805317"/>
                    <a:gd name="connsiteY13" fmla="*/ 499842 h 802037"/>
                    <a:gd name="connsiteX14" fmla="*/ 793243 w 805317"/>
                    <a:gd name="connsiteY14" fmla="*/ 499841 h 802037"/>
                    <a:gd name="connsiteX15" fmla="*/ 729400 w 805317"/>
                    <a:gd name="connsiteY15" fmla="*/ 596158 h 802037"/>
                    <a:gd name="connsiteX16" fmla="*/ 711705 w 805317"/>
                    <a:gd name="connsiteY16" fmla="*/ 599730 h 802037"/>
                    <a:gd name="connsiteX17" fmla="*/ 716963 w 805317"/>
                    <a:gd name="connsiteY17" fmla="*/ 600792 h 802037"/>
                    <a:gd name="connsiteX18" fmla="*/ 780806 w 805317"/>
                    <a:gd name="connsiteY18" fmla="*/ 697108 h 802037"/>
                    <a:gd name="connsiteX19" fmla="*/ 780805 w 805317"/>
                    <a:gd name="connsiteY19" fmla="*/ 697108 h 802037"/>
                    <a:gd name="connsiteX20" fmla="*/ 676274 w 805317"/>
                    <a:gd name="connsiteY20" fmla="*/ 801639 h 802037"/>
                    <a:gd name="connsiteX21" fmla="*/ 410797 w 805317"/>
                    <a:gd name="connsiteY21" fmla="*/ 801638 h 802037"/>
                    <a:gd name="connsiteX22" fmla="*/ 298829 w 805317"/>
                    <a:gd name="connsiteY22" fmla="*/ 802037 h 802037"/>
                    <a:gd name="connsiteX23" fmla="*/ 0 w 805317"/>
                    <a:gd name="connsiteY23" fmla="*/ 503208 h 802037"/>
                    <a:gd name="connsiteX24" fmla="*/ 0 w 805317"/>
                    <a:gd name="connsiteY24" fmla="*/ 299923 h 802037"/>
                    <a:gd name="connsiteX25" fmla="*/ 182511 w 805317"/>
                    <a:gd name="connsiteY25" fmla="*/ 24578 h 802037"/>
                    <a:gd name="connsiteX0" fmla="*/ 182511 w 805317"/>
                    <a:gd name="connsiteY0" fmla="*/ 24578 h 802037"/>
                    <a:gd name="connsiteX1" fmla="*/ 298829 w 805317"/>
                    <a:gd name="connsiteY1" fmla="*/ 1094 h 802037"/>
                    <a:gd name="connsiteX2" fmla="*/ 700786 w 805317"/>
                    <a:gd name="connsiteY2" fmla="*/ 0 h 802037"/>
                    <a:gd name="connsiteX3" fmla="*/ 805317 w 805317"/>
                    <a:gd name="connsiteY3" fmla="*/ 104531 h 802037"/>
                    <a:gd name="connsiteX4" fmla="*/ 805316 w 805317"/>
                    <a:gd name="connsiteY4" fmla="*/ 104531 h 802037"/>
                    <a:gd name="connsiteX5" fmla="*/ 741473 w 805317"/>
                    <a:gd name="connsiteY5" fmla="*/ 200847 h 802037"/>
                    <a:gd name="connsiteX6" fmla="*/ 730490 w 805317"/>
                    <a:gd name="connsiteY6" fmla="*/ 203065 h 802037"/>
                    <a:gd name="connsiteX7" fmla="*/ 738828 w 805317"/>
                    <a:gd name="connsiteY7" fmla="*/ 204748 h 802037"/>
                    <a:gd name="connsiteX8" fmla="*/ 802671 w 805317"/>
                    <a:gd name="connsiteY8" fmla="*/ 301065 h 802037"/>
                    <a:gd name="connsiteX9" fmla="*/ 802670 w 805317"/>
                    <a:gd name="connsiteY9" fmla="*/ 301064 h 802037"/>
                    <a:gd name="connsiteX10" fmla="*/ 738827 w 805317"/>
                    <a:gd name="connsiteY10" fmla="*/ 397381 h 802037"/>
                    <a:gd name="connsiteX11" fmla="*/ 718897 w 805317"/>
                    <a:gd name="connsiteY11" fmla="*/ 401404 h 802037"/>
                    <a:gd name="connsiteX12" fmla="*/ 729401 w 805317"/>
                    <a:gd name="connsiteY12" fmla="*/ 403525 h 802037"/>
                    <a:gd name="connsiteX13" fmla="*/ 793244 w 805317"/>
                    <a:gd name="connsiteY13" fmla="*/ 499842 h 802037"/>
                    <a:gd name="connsiteX14" fmla="*/ 793243 w 805317"/>
                    <a:gd name="connsiteY14" fmla="*/ 499841 h 802037"/>
                    <a:gd name="connsiteX15" fmla="*/ 729400 w 805317"/>
                    <a:gd name="connsiteY15" fmla="*/ 596158 h 802037"/>
                    <a:gd name="connsiteX16" fmla="*/ 711705 w 805317"/>
                    <a:gd name="connsiteY16" fmla="*/ 599730 h 802037"/>
                    <a:gd name="connsiteX17" fmla="*/ 716963 w 805317"/>
                    <a:gd name="connsiteY17" fmla="*/ 600792 h 802037"/>
                    <a:gd name="connsiteX18" fmla="*/ 780806 w 805317"/>
                    <a:gd name="connsiteY18" fmla="*/ 697108 h 802037"/>
                    <a:gd name="connsiteX19" fmla="*/ 780805 w 805317"/>
                    <a:gd name="connsiteY19" fmla="*/ 697108 h 802037"/>
                    <a:gd name="connsiteX20" fmla="*/ 676274 w 805317"/>
                    <a:gd name="connsiteY20" fmla="*/ 801639 h 802037"/>
                    <a:gd name="connsiteX21" fmla="*/ 298829 w 805317"/>
                    <a:gd name="connsiteY21" fmla="*/ 802037 h 802037"/>
                    <a:gd name="connsiteX22" fmla="*/ 0 w 805317"/>
                    <a:gd name="connsiteY22" fmla="*/ 503208 h 802037"/>
                    <a:gd name="connsiteX23" fmla="*/ 0 w 805317"/>
                    <a:gd name="connsiteY23" fmla="*/ 299923 h 802037"/>
                    <a:gd name="connsiteX24" fmla="*/ 182511 w 805317"/>
                    <a:gd name="connsiteY24" fmla="*/ 24578 h 802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805317" h="802037">
                      <a:moveTo>
                        <a:pt x="182511" y="24578"/>
                      </a:moveTo>
                      <a:cubicBezTo>
                        <a:pt x="218263" y="9456"/>
                        <a:pt x="257569" y="1094"/>
                        <a:pt x="298829" y="1094"/>
                      </a:cubicBezTo>
                      <a:lnTo>
                        <a:pt x="700786" y="0"/>
                      </a:lnTo>
                      <a:cubicBezTo>
                        <a:pt x="758517" y="0"/>
                        <a:pt x="805317" y="46800"/>
                        <a:pt x="805317" y="104531"/>
                      </a:cubicBezTo>
                      <a:lnTo>
                        <a:pt x="805316" y="104531"/>
                      </a:lnTo>
                      <a:cubicBezTo>
                        <a:pt x="805316" y="147829"/>
                        <a:pt x="778991" y="184979"/>
                        <a:pt x="741473" y="200847"/>
                      </a:cubicBezTo>
                      <a:lnTo>
                        <a:pt x="730490" y="203065"/>
                      </a:lnTo>
                      <a:lnTo>
                        <a:pt x="738828" y="204748"/>
                      </a:lnTo>
                      <a:cubicBezTo>
                        <a:pt x="776346" y="220617"/>
                        <a:pt x="802671" y="257766"/>
                        <a:pt x="802671" y="301065"/>
                      </a:cubicBezTo>
                      <a:lnTo>
                        <a:pt x="802670" y="301064"/>
                      </a:lnTo>
                      <a:cubicBezTo>
                        <a:pt x="802670" y="344363"/>
                        <a:pt x="776345" y="381512"/>
                        <a:pt x="738827" y="397381"/>
                      </a:cubicBezTo>
                      <a:lnTo>
                        <a:pt x="718897" y="401404"/>
                      </a:lnTo>
                      <a:lnTo>
                        <a:pt x="729401" y="403525"/>
                      </a:lnTo>
                      <a:cubicBezTo>
                        <a:pt x="766919" y="419394"/>
                        <a:pt x="793244" y="456543"/>
                        <a:pt x="793244" y="499842"/>
                      </a:cubicBezTo>
                      <a:lnTo>
                        <a:pt x="793243" y="499841"/>
                      </a:lnTo>
                      <a:cubicBezTo>
                        <a:pt x="793243" y="543140"/>
                        <a:pt x="766918" y="580289"/>
                        <a:pt x="729400" y="596158"/>
                      </a:cubicBezTo>
                      <a:lnTo>
                        <a:pt x="711705" y="599730"/>
                      </a:lnTo>
                      <a:lnTo>
                        <a:pt x="716963" y="600792"/>
                      </a:lnTo>
                      <a:cubicBezTo>
                        <a:pt x="754481" y="616660"/>
                        <a:pt x="780806" y="653810"/>
                        <a:pt x="780806" y="697108"/>
                      </a:cubicBezTo>
                      <a:lnTo>
                        <a:pt x="780805" y="697108"/>
                      </a:lnTo>
                      <a:cubicBezTo>
                        <a:pt x="780805" y="754839"/>
                        <a:pt x="734005" y="801639"/>
                        <a:pt x="676274" y="801639"/>
                      </a:cubicBezTo>
                      <a:lnTo>
                        <a:pt x="298829" y="802037"/>
                      </a:lnTo>
                      <a:cubicBezTo>
                        <a:pt x="133790" y="802037"/>
                        <a:pt x="0" y="668247"/>
                        <a:pt x="0" y="503208"/>
                      </a:cubicBezTo>
                      <a:lnTo>
                        <a:pt x="0" y="299923"/>
                      </a:lnTo>
                      <a:cubicBezTo>
                        <a:pt x="0" y="176144"/>
                        <a:pt x="75257" y="69942"/>
                        <a:pt x="182511" y="245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58" name="グループ化 957">
                <a:extLst>
                  <a:ext uri="{FF2B5EF4-FFF2-40B4-BE49-F238E27FC236}">
                    <a16:creationId xmlns:a16="http://schemas.microsoft.com/office/drawing/2014/main" id="{8F5FA2CA-6A13-4790-9C33-6BBC665AE133}"/>
                  </a:ext>
                </a:extLst>
              </p:cNvPr>
              <p:cNvGrpSpPr/>
              <p:nvPr/>
            </p:nvGrpSpPr>
            <p:grpSpPr>
              <a:xfrm>
                <a:off x="7453233" y="3500301"/>
                <a:ext cx="916860" cy="390005"/>
                <a:chOff x="1562021" y="3512395"/>
                <a:chExt cx="916860" cy="390005"/>
              </a:xfrm>
            </p:grpSpPr>
            <p:sp>
              <p:nvSpPr>
                <p:cNvPr id="959" name="台形 28">
                  <a:extLst>
                    <a:ext uri="{FF2B5EF4-FFF2-40B4-BE49-F238E27FC236}">
                      <a16:creationId xmlns:a16="http://schemas.microsoft.com/office/drawing/2014/main" id="{F3FD3E70-0821-41CE-9A6B-C45666F51EFF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0" name="四角形: 角を丸くする 959">
                  <a:extLst>
                    <a:ext uri="{FF2B5EF4-FFF2-40B4-BE49-F238E27FC236}">
                      <a16:creationId xmlns:a16="http://schemas.microsoft.com/office/drawing/2014/main" id="{6733CA6F-03A7-4B81-8B09-A1192F365D55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71009" cy="45719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1" name="四角形: 角を丸くする 960">
                  <a:extLst>
                    <a:ext uri="{FF2B5EF4-FFF2-40B4-BE49-F238E27FC236}">
                      <a16:creationId xmlns:a16="http://schemas.microsoft.com/office/drawing/2014/main" id="{D8B842B6-225A-4385-9E51-BCE9C8F60A61}"/>
                    </a:ext>
                  </a:extLst>
                </p:cNvPr>
                <p:cNvSpPr/>
                <p:nvPr/>
              </p:nvSpPr>
              <p:spPr>
                <a:xfrm>
                  <a:off x="2386952" y="3512395"/>
                  <a:ext cx="71009" cy="45719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74" name="グループ化 873">
              <a:extLst>
                <a:ext uri="{FF2B5EF4-FFF2-40B4-BE49-F238E27FC236}">
                  <a16:creationId xmlns:a16="http://schemas.microsoft.com/office/drawing/2014/main" id="{1CC4EA66-D98E-4D18-8BB4-2A3322A191A7}"/>
                </a:ext>
              </a:extLst>
            </p:cNvPr>
            <p:cNvGrpSpPr/>
            <p:nvPr/>
          </p:nvGrpSpPr>
          <p:grpSpPr>
            <a:xfrm>
              <a:off x="6552883" y="1890095"/>
              <a:ext cx="2691442" cy="1637420"/>
              <a:chOff x="-2234242" y="4809709"/>
              <a:chExt cx="2691442" cy="1637420"/>
            </a:xfrm>
          </p:grpSpPr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A1D43442-4780-41DD-8128-4C8F7BD9B81B}"/>
                  </a:ext>
                </a:extLst>
              </p:cNvPr>
              <p:cNvSpPr/>
              <p:nvPr/>
            </p:nvSpPr>
            <p:spPr>
              <a:xfrm>
                <a:off x="-582712" y="5015977"/>
                <a:ext cx="608924" cy="611498"/>
              </a:xfrm>
              <a:custGeom>
                <a:avLst/>
                <a:gdLst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1904 w 676156"/>
                  <a:gd name="connsiteY8" fmla="*/ 0 h 738082"/>
                  <a:gd name="connsiteX9" fmla="*/ 357512 w 676156"/>
                  <a:gd name="connsiteY9" fmla="*/ 0 h 738082"/>
                  <a:gd name="connsiteX10" fmla="*/ 531068 w 676156"/>
                  <a:gd name="connsiteY10" fmla="*/ 173556 h 738082"/>
                  <a:gd name="connsiteX11" fmla="*/ 531068 w 676156"/>
                  <a:gd name="connsiteY11" fmla="*/ 185954 h 738082"/>
                  <a:gd name="connsiteX12" fmla="*/ 560659 w 676156"/>
                  <a:gd name="connsiteY12" fmla="*/ 205905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22641 w 676156"/>
                  <a:gd name="connsiteY31" fmla="*/ 210029 h 738082"/>
                  <a:gd name="connsiteX32" fmla="*/ 158348 w 676156"/>
                  <a:gd name="connsiteY32" fmla="*/ 185954 h 738082"/>
                  <a:gd name="connsiteX33" fmla="*/ 158348 w 676156"/>
                  <a:gd name="connsiteY33" fmla="*/ 173556 h 738082"/>
                  <a:gd name="connsiteX34" fmla="*/ 331904 w 676156"/>
                  <a:gd name="connsiteY34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560659 w 676156"/>
                  <a:gd name="connsiteY13" fmla="*/ 205905 h 738082"/>
                  <a:gd name="connsiteX14" fmla="*/ 629333 w 676156"/>
                  <a:gd name="connsiteY14" fmla="*/ 166256 h 738082"/>
                  <a:gd name="connsiteX15" fmla="*/ 647607 w 676156"/>
                  <a:gd name="connsiteY15" fmla="*/ 171153 h 738082"/>
                  <a:gd name="connsiteX16" fmla="*/ 674362 w 676156"/>
                  <a:gd name="connsiteY16" fmla="*/ 217493 h 738082"/>
                  <a:gd name="connsiteX17" fmla="*/ 669465 w 676156"/>
                  <a:gd name="connsiteY17" fmla="*/ 235768 h 738082"/>
                  <a:gd name="connsiteX18" fmla="*/ 624326 w 676156"/>
                  <a:gd name="connsiteY18" fmla="*/ 261829 h 738082"/>
                  <a:gd name="connsiteX19" fmla="*/ 629316 w 676156"/>
                  <a:gd name="connsiteY19" fmla="*/ 267876 h 738082"/>
                  <a:gd name="connsiteX20" fmla="*/ 670098 w 676156"/>
                  <a:gd name="connsiteY20" fmla="*/ 401387 h 738082"/>
                  <a:gd name="connsiteX21" fmla="*/ 670098 w 676156"/>
                  <a:gd name="connsiteY21" fmla="*/ 692348 h 738082"/>
                  <a:gd name="connsiteX22" fmla="*/ 624364 w 676156"/>
                  <a:gd name="connsiteY22" fmla="*/ 738082 h 738082"/>
                  <a:gd name="connsiteX23" fmla="*/ 65052 w 676156"/>
                  <a:gd name="connsiteY23" fmla="*/ 738082 h 738082"/>
                  <a:gd name="connsiteX24" fmla="*/ 19318 w 676156"/>
                  <a:gd name="connsiteY24" fmla="*/ 692348 h 738082"/>
                  <a:gd name="connsiteX25" fmla="*/ 19318 w 676156"/>
                  <a:gd name="connsiteY25" fmla="*/ 401387 h 738082"/>
                  <a:gd name="connsiteX26" fmla="*/ 60100 w 676156"/>
                  <a:gd name="connsiteY26" fmla="*/ 267876 h 738082"/>
                  <a:gd name="connsiteX27" fmla="*/ 60811 w 676156"/>
                  <a:gd name="connsiteY27" fmla="*/ 267014 h 738082"/>
                  <a:gd name="connsiteX28" fmla="*/ 6691 w 676156"/>
                  <a:gd name="connsiteY28" fmla="*/ 235768 h 738082"/>
                  <a:gd name="connsiteX29" fmla="*/ 1794 w 676156"/>
                  <a:gd name="connsiteY29" fmla="*/ 217493 h 738082"/>
                  <a:gd name="connsiteX30" fmla="*/ 28549 w 676156"/>
                  <a:gd name="connsiteY30" fmla="*/ 171153 h 738082"/>
                  <a:gd name="connsiteX31" fmla="*/ 46823 w 676156"/>
                  <a:gd name="connsiteY31" fmla="*/ 166256 h 738082"/>
                  <a:gd name="connsiteX32" fmla="*/ 158348 w 676156"/>
                  <a:gd name="connsiteY32" fmla="*/ 185954 h 738082"/>
                  <a:gd name="connsiteX33" fmla="*/ 158348 w 676156"/>
                  <a:gd name="connsiteY33" fmla="*/ 173556 h 738082"/>
                  <a:gd name="connsiteX34" fmla="*/ 331904 w 676156"/>
                  <a:gd name="connsiteY34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58348 w 676156"/>
                  <a:gd name="connsiteY31" fmla="*/ 185954 h 738082"/>
                  <a:gd name="connsiteX32" fmla="*/ 158348 w 676156"/>
                  <a:gd name="connsiteY32" fmla="*/ 173556 h 738082"/>
                  <a:gd name="connsiteX33" fmla="*/ 331904 w 676156"/>
                  <a:gd name="connsiteY33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58348 w 676156"/>
                  <a:gd name="connsiteY31" fmla="*/ 173556 h 738082"/>
                  <a:gd name="connsiteX32" fmla="*/ 331904 w 676156"/>
                  <a:gd name="connsiteY32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629333 w 676156"/>
                  <a:gd name="connsiteY12" fmla="*/ 166256 h 738082"/>
                  <a:gd name="connsiteX13" fmla="*/ 647607 w 676156"/>
                  <a:gd name="connsiteY13" fmla="*/ 171153 h 738082"/>
                  <a:gd name="connsiteX14" fmla="*/ 674362 w 676156"/>
                  <a:gd name="connsiteY14" fmla="*/ 217493 h 738082"/>
                  <a:gd name="connsiteX15" fmla="*/ 669465 w 676156"/>
                  <a:gd name="connsiteY15" fmla="*/ 235768 h 738082"/>
                  <a:gd name="connsiteX16" fmla="*/ 624326 w 676156"/>
                  <a:gd name="connsiteY16" fmla="*/ 261829 h 738082"/>
                  <a:gd name="connsiteX17" fmla="*/ 629316 w 676156"/>
                  <a:gd name="connsiteY17" fmla="*/ 267876 h 738082"/>
                  <a:gd name="connsiteX18" fmla="*/ 670098 w 676156"/>
                  <a:gd name="connsiteY18" fmla="*/ 401387 h 738082"/>
                  <a:gd name="connsiteX19" fmla="*/ 670098 w 676156"/>
                  <a:gd name="connsiteY19" fmla="*/ 692348 h 738082"/>
                  <a:gd name="connsiteX20" fmla="*/ 624364 w 676156"/>
                  <a:gd name="connsiteY20" fmla="*/ 738082 h 738082"/>
                  <a:gd name="connsiteX21" fmla="*/ 65052 w 676156"/>
                  <a:gd name="connsiteY21" fmla="*/ 738082 h 738082"/>
                  <a:gd name="connsiteX22" fmla="*/ 19318 w 676156"/>
                  <a:gd name="connsiteY22" fmla="*/ 692348 h 738082"/>
                  <a:gd name="connsiteX23" fmla="*/ 19318 w 676156"/>
                  <a:gd name="connsiteY23" fmla="*/ 401387 h 738082"/>
                  <a:gd name="connsiteX24" fmla="*/ 60100 w 676156"/>
                  <a:gd name="connsiteY24" fmla="*/ 267876 h 738082"/>
                  <a:gd name="connsiteX25" fmla="*/ 60811 w 676156"/>
                  <a:gd name="connsiteY25" fmla="*/ 267014 h 738082"/>
                  <a:gd name="connsiteX26" fmla="*/ 6691 w 676156"/>
                  <a:gd name="connsiteY26" fmla="*/ 235768 h 738082"/>
                  <a:gd name="connsiteX27" fmla="*/ 1794 w 676156"/>
                  <a:gd name="connsiteY27" fmla="*/ 217493 h 738082"/>
                  <a:gd name="connsiteX28" fmla="*/ 28549 w 676156"/>
                  <a:gd name="connsiteY28" fmla="*/ 171153 h 738082"/>
                  <a:gd name="connsiteX29" fmla="*/ 46823 w 676156"/>
                  <a:gd name="connsiteY29" fmla="*/ 166256 h 738082"/>
                  <a:gd name="connsiteX30" fmla="*/ 158348 w 676156"/>
                  <a:gd name="connsiteY30" fmla="*/ 173556 h 738082"/>
                  <a:gd name="connsiteX31" fmla="*/ 331904 w 676156"/>
                  <a:gd name="connsiteY31" fmla="*/ 0 h 738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76156" h="738082">
                    <a:moveTo>
                      <a:pt x="335092" y="26194"/>
                    </a:moveTo>
                    <a:cubicBezTo>
                      <a:pt x="268172" y="26194"/>
                      <a:pt x="213923" y="80443"/>
                      <a:pt x="213923" y="147363"/>
                    </a:cubicBezTo>
                    <a:lnTo>
                      <a:pt x="213923" y="167049"/>
                    </a:lnTo>
                    <a:lnTo>
                      <a:pt x="258111" y="162594"/>
                    </a:lnTo>
                    <a:lnTo>
                      <a:pt x="431305" y="162594"/>
                    </a:lnTo>
                    <a:lnTo>
                      <a:pt x="475493" y="167049"/>
                    </a:lnTo>
                    <a:lnTo>
                      <a:pt x="475493" y="147363"/>
                    </a:lnTo>
                    <a:cubicBezTo>
                      <a:pt x="475493" y="80443"/>
                      <a:pt x="421244" y="26194"/>
                      <a:pt x="354324" y="26194"/>
                    </a:cubicBezTo>
                    <a:lnTo>
                      <a:pt x="335092" y="26194"/>
                    </a:lnTo>
                    <a:close/>
                    <a:moveTo>
                      <a:pt x="331904" y="0"/>
                    </a:moveTo>
                    <a:lnTo>
                      <a:pt x="357512" y="0"/>
                    </a:lnTo>
                    <a:cubicBezTo>
                      <a:pt x="453364" y="0"/>
                      <a:pt x="531068" y="77704"/>
                      <a:pt x="531068" y="173556"/>
                    </a:cubicBezTo>
                    <a:lnTo>
                      <a:pt x="629333" y="166256"/>
                    </a:lnTo>
                    <a:cubicBezTo>
                      <a:pt x="635731" y="162562"/>
                      <a:pt x="643913" y="164754"/>
                      <a:pt x="647607" y="171153"/>
                    </a:cubicBezTo>
                    <a:lnTo>
                      <a:pt x="674362" y="217493"/>
                    </a:lnTo>
                    <a:cubicBezTo>
                      <a:pt x="678056" y="223891"/>
                      <a:pt x="675863" y="232074"/>
                      <a:pt x="669465" y="235768"/>
                    </a:cubicBezTo>
                    <a:lnTo>
                      <a:pt x="624326" y="261829"/>
                    </a:lnTo>
                    <a:lnTo>
                      <a:pt x="629316" y="267876"/>
                    </a:lnTo>
                    <a:cubicBezTo>
                      <a:pt x="655064" y="305987"/>
                      <a:pt x="670098" y="351932"/>
                      <a:pt x="670098" y="401387"/>
                    </a:cubicBezTo>
                    <a:lnTo>
                      <a:pt x="670098" y="692348"/>
                    </a:lnTo>
                    <a:cubicBezTo>
                      <a:pt x="670098" y="717606"/>
                      <a:pt x="649622" y="738082"/>
                      <a:pt x="624364" y="738082"/>
                    </a:cubicBezTo>
                    <a:lnTo>
                      <a:pt x="65052" y="738082"/>
                    </a:lnTo>
                    <a:cubicBezTo>
                      <a:pt x="39794" y="738082"/>
                      <a:pt x="19318" y="717606"/>
                      <a:pt x="19318" y="692348"/>
                    </a:cubicBezTo>
                    <a:lnTo>
                      <a:pt x="19318" y="401387"/>
                    </a:lnTo>
                    <a:cubicBezTo>
                      <a:pt x="19318" y="351932"/>
                      <a:pt x="34353" y="305987"/>
                      <a:pt x="60100" y="267876"/>
                    </a:cubicBezTo>
                    <a:lnTo>
                      <a:pt x="60811" y="267014"/>
                    </a:lnTo>
                    <a:lnTo>
                      <a:pt x="6691" y="235768"/>
                    </a:lnTo>
                    <a:cubicBezTo>
                      <a:pt x="293" y="232074"/>
                      <a:pt x="-1900" y="223891"/>
                      <a:pt x="1794" y="217493"/>
                    </a:cubicBezTo>
                    <a:lnTo>
                      <a:pt x="28549" y="171153"/>
                    </a:lnTo>
                    <a:cubicBezTo>
                      <a:pt x="32243" y="164754"/>
                      <a:pt x="40425" y="162562"/>
                      <a:pt x="46823" y="166256"/>
                    </a:cubicBezTo>
                    <a:lnTo>
                      <a:pt x="158348" y="173556"/>
                    </a:lnTo>
                    <a:cubicBezTo>
                      <a:pt x="158348" y="77704"/>
                      <a:pt x="236052" y="0"/>
                      <a:pt x="331904" y="0"/>
                    </a:cubicBez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四角形: 上の 2 つの角を丸める 877">
                <a:extLst>
                  <a:ext uri="{FF2B5EF4-FFF2-40B4-BE49-F238E27FC236}">
                    <a16:creationId xmlns:a16="http://schemas.microsoft.com/office/drawing/2014/main" id="{40AC9FA3-DEE2-4CD8-81B7-0993F25849B0}"/>
                  </a:ext>
                </a:extLst>
              </p:cNvPr>
              <p:cNvSpPr/>
              <p:nvPr/>
            </p:nvSpPr>
            <p:spPr>
              <a:xfrm>
                <a:off x="-1111776" y="5517584"/>
                <a:ext cx="133082" cy="68094"/>
              </a:xfrm>
              <a:prstGeom prst="round2SameRect">
                <a:avLst>
                  <a:gd name="adj1" fmla="val 48139"/>
                  <a:gd name="adj2" fmla="val 31473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79" name="グループ化 878">
                <a:extLst>
                  <a:ext uri="{FF2B5EF4-FFF2-40B4-BE49-F238E27FC236}">
                    <a16:creationId xmlns:a16="http://schemas.microsoft.com/office/drawing/2014/main" id="{6329E741-1E3D-4071-958A-7920686FB35B}"/>
                  </a:ext>
                </a:extLst>
              </p:cNvPr>
              <p:cNvGrpSpPr/>
              <p:nvPr/>
            </p:nvGrpSpPr>
            <p:grpSpPr>
              <a:xfrm>
                <a:off x="-2234242" y="5623427"/>
                <a:ext cx="2691442" cy="823702"/>
                <a:chOff x="-2234242" y="5623427"/>
                <a:chExt cx="2691442" cy="823702"/>
              </a:xfrm>
            </p:grpSpPr>
            <p:sp>
              <p:nvSpPr>
                <p:cNvPr id="917" name="正方形/長方形 2">
                  <a:extLst>
                    <a:ext uri="{FF2B5EF4-FFF2-40B4-BE49-F238E27FC236}">
                      <a16:creationId xmlns:a16="http://schemas.microsoft.com/office/drawing/2014/main" id="{E2929E25-022E-4362-B661-7574BE21BE5C}"/>
                    </a:ext>
                  </a:extLst>
                </p:cNvPr>
                <p:cNvSpPr/>
                <p:nvPr/>
              </p:nvSpPr>
              <p:spPr>
                <a:xfrm>
                  <a:off x="-2145102" y="566655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8" name="正方形/長方形 917">
                  <a:extLst>
                    <a:ext uri="{FF2B5EF4-FFF2-40B4-BE49-F238E27FC236}">
                      <a16:creationId xmlns:a16="http://schemas.microsoft.com/office/drawing/2014/main" id="{2FC76F12-45EA-4D98-850D-C83C57FB4A41}"/>
                    </a:ext>
                  </a:extLst>
                </p:cNvPr>
                <p:cNvSpPr/>
                <p:nvPr/>
              </p:nvSpPr>
              <p:spPr>
                <a:xfrm>
                  <a:off x="-2145102" y="566961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9" name="四角形: 上の 2 つの角を丸める 918">
                  <a:extLst>
                    <a:ext uri="{FF2B5EF4-FFF2-40B4-BE49-F238E27FC236}">
                      <a16:creationId xmlns:a16="http://schemas.microsoft.com/office/drawing/2014/main" id="{85F7A9B1-FBEA-4C92-A702-D38B4BE6F75F}"/>
                    </a:ext>
                  </a:extLst>
                </p:cNvPr>
                <p:cNvSpPr/>
                <p:nvPr/>
              </p:nvSpPr>
              <p:spPr>
                <a:xfrm>
                  <a:off x="-2234242" y="562342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80" name="正方形/長方形 879">
                <a:extLst>
                  <a:ext uri="{FF2B5EF4-FFF2-40B4-BE49-F238E27FC236}">
                    <a16:creationId xmlns:a16="http://schemas.microsoft.com/office/drawing/2014/main" id="{6DE84F5F-C233-4A19-8B07-FD2F037903BD}"/>
                  </a:ext>
                </a:extLst>
              </p:cNvPr>
              <p:cNvSpPr/>
              <p:nvPr/>
            </p:nvSpPr>
            <p:spPr>
              <a:xfrm>
                <a:off x="-2034734" y="5454488"/>
                <a:ext cx="868479" cy="16893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1" name="正方形/長方形 880">
                <a:extLst>
                  <a:ext uri="{FF2B5EF4-FFF2-40B4-BE49-F238E27FC236}">
                    <a16:creationId xmlns:a16="http://schemas.microsoft.com/office/drawing/2014/main" id="{37DE1646-3493-47D0-914D-3F9936FC8F27}"/>
                  </a:ext>
                </a:extLst>
              </p:cNvPr>
              <p:cNvSpPr/>
              <p:nvPr/>
            </p:nvSpPr>
            <p:spPr>
              <a:xfrm>
                <a:off x="-2034734" y="5042186"/>
                <a:ext cx="868479" cy="40979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82" name="グループ化 881">
                <a:extLst>
                  <a:ext uri="{FF2B5EF4-FFF2-40B4-BE49-F238E27FC236}">
                    <a16:creationId xmlns:a16="http://schemas.microsoft.com/office/drawing/2014/main" id="{8CBF1782-5F23-4518-AF8C-A991943937AD}"/>
                  </a:ext>
                </a:extLst>
              </p:cNvPr>
              <p:cNvGrpSpPr/>
              <p:nvPr/>
            </p:nvGrpSpPr>
            <p:grpSpPr>
              <a:xfrm>
                <a:off x="-1547107" y="4809709"/>
                <a:ext cx="447071" cy="331809"/>
                <a:chOff x="-1597903" y="4785142"/>
                <a:chExt cx="541807" cy="402121"/>
              </a:xfrm>
            </p:grpSpPr>
            <p:sp>
              <p:nvSpPr>
                <p:cNvPr id="915" name="四角形: 角を丸くする 914">
                  <a:extLst>
                    <a:ext uri="{FF2B5EF4-FFF2-40B4-BE49-F238E27FC236}">
                      <a16:creationId xmlns:a16="http://schemas.microsoft.com/office/drawing/2014/main" id="{22858F08-0576-4886-8939-5A6C6EA1D9A2}"/>
                    </a:ext>
                  </a:extLst>
                </p:cNvPr>
                <p:cNvSpPr/>
                <p:nvPr/>
              </p:nvSpPr>
              <p:spPr>
                <a:xfrm>
                  <a:off x="-1597903" y="4785142"/>
                  <a:ext cx="541807" cy="402121"/>
                </a:xfrm>
                <a:prstGeom prst="roundRect">
                  <a:avLst>
                    <a:gd name="adj" fmla="val 7363"/>
                  </a:avLst>
                </a:prstGeom>
                <a:solidFill>
                  <a:srgbClr val="FFFF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6" name="四角形: 角を丸くする 915">
                  <a:extLst>
                    <a:ext uri="{FF2B5EF4-FFF2-40B4-BE49-F238E27FC236}">
                      <a16:creationId xmlns:a16="http://schemas.microsoft.com/office/drawing/2014/main" id="{5729F0D8-0064-491D-834F-7CEDE50D7061}"/>
                    </a:ext>
                  </a:extLst>
                </p:cNvPr>
                <p:cNvSpPr/>
                <p:nvPr/>
              </p:nvSpPr>
              <p:spPr>
                <a:xfrm>
                  <a:off x="-1557508" y="4815918"/>
                  <a:ext cx="458876" cy="340570"/>
                </a:xfrm>
                <a:prstGeom prst="roundRect">
                  <a:avLst>
                    <a:gd name="adj" fmla="val 2469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83" name="四角形: 上の 2 つの角を丸める 882">
                <a:extLst>
                  <a:ext uri="{FF2B5EF4-FFF2-40B4-BE49-F238E27FC236}">
                    <a16:creationId xmlns:a16="http://schemas.microsoft.com/office/drawing/2014/main" id="{6CBCFE2D-9613-4C8B-8B7F-18FAE7EAFA32}"/>
                  </a:ext>
                </a:extLst>
              </p:cNvPr>
              <p:cNvSpPr/>
              <p:nvPr/>
            </p:nvSpPr>
            <p:spPr>
              <a:xfrm>
                <a:off x="-2033917" y="4885989"/>
                <a:ext cx="361555" cy="153688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4" name="四角形: 上の 2 つの角を丸める 883">
                <a:extLst>
                  <a:ext uri="{FF2B5EF4-FFF2-40B4-BE49-F238E27FC236}">
                    <a16:creationId xmlns:a16="http://schemas.microsoft.com/office/drawing/2014/main" id="{38522039-B972-4CDF-ABA7-33CDD1D02C7D}"/>
                  </a:ext>
                </a:extLst>
              </p:cNvPr>
              <p:cNvSpPr/>
              <p:nvPr/>
            </p:nvSpPr>
            <p:spPr>
              <a:xfrm>
                <a:off x="-1144341" y="5555684"/>
                <a:ext cx="198212" cy="68094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91" name="グループ化 890">
                <a:extLst>
                  <a:ext uri="{FF2B5EF4-FFF2-40B4-BE49-F238E27FC236}">
                    <a16:creationId xmlns:a16="http://schemas.microsoft.com/office/drawing/2014/main" id="{32BFA268-9661-4C12-8A72-F8A3A32A4F78}"/>
                  </a:ext>
                </a:extLst>
              </p:cNvPr>
              <p:cNvGrpSpPr/>
              <p:nvPr/>
            </p:nvGrpSpPr>
            <p:grpSpPr>
              <a:xfrm>
                <a:off x="-774676" y="5535430"/>
                <a:ext cx="516575" cy="88064"/>
                <a:chOff x="4691062" y="5207797"/>
                <a:chExt cx="1028702" cy="227804"/>
              </a:xfrm>
            </p:grpSpPr>
            <p:sp>
              <p:nvSpPr>
                <p:cNvPr id="912" name="四角形: 上の 2 つの角を丸める 911">
                  <a:extLst>
                    <a:ext uri="{FF2B5EF4-FFF2-40B4-BE49-F238E27FC236}">
                      <a16:creationId xmlns:a16="http://schemas.microsoft.com/office/drawing/2014/main" id="{E6AAF47F-44DD-4C29-8DC6-A079A777DB55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3" name="四角形: 上の 2 つの角を丸める 912">
                  <a:extLst>
                    <a:ext uri="{FF2B5EF4-FFF2-40B4-BE49-F238E27FC236}">
                      <a16:creationId xmlns:a16="http://schemas.microsoft.com/office/drawing/2014/main" id="{8943C35C-9F40-4C36-94A9-58FA1DA2F5A9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4" name="四角形: 上の 2 つの角を丸める 913">
                  <a:extLst>
                    <a:ext uri="{FF2B5EF4-FFF2-40B4-BE49-F238E27FC236}">
                      <a16:creationId xmlns:a16="http://schemas.microsoft.com/office/drawing/2014/main" id="{3E9E7A44-2431-4352-9D44-89554BC9DC47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98" name="グループ化 897">
                <a:extLst>
                  <a:ext uri="{FF2B5EF4-FFF2-40B4-BE49-F238E27FC236}">
                    <a16:creationId xmlns:a16="http://schemas.microsoft.com/office/drawing/2014/main" id="{C419CE86-4BC7-4179-B040-30968182BD66}"/>
                  </a:ext>
                </a:extLst>
              </p:cNvPr>
              <p:cNvGrpSpPr/>
              <p:nvPr/>
            </p:nvGrpSpPr>
            <p:grpSpPr>
              <a:xfrm>
                <a:off x="-774676" y="5446785"/>
                <a:ext cx="516575" cy="88064"/>
                <a:chOff x="4691062" y="5207797"/>
                <a:chExt cx="1028702" cy="227804"/>
              </a:xfrm>
            </p:grpSpPr>
            <p:sp>
              <p:nvSpPr>
                <p:cNvPr id="909" name="四角形: 上の 2 つの角を丸める 908">
                  <a:extLst>
                    <a:ext uri="{FF2B5EF4-FFF2-40B4-BE49-F238E27FC236}">
                      <a16:creationId xmlns:a16="http://schemas.microsoft.com/office/drawing/2014/main" id="{74C22749-1898-4F8B-8967-243C468B1887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0" name="四角形: 上の 2 つの角を丸める 909">
                  <a:extLst>
                    <a:ext uri="{FF2B5EF4-FFF2-40B4-BE49-F238E27FC236}">
                      <a16:creationId xmlns:a16="http://schemas.microsoft.com/office/drawing/2014/main" id="{8F5A2971-347A-4794-B0CF-5A2BCEFA3016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1" name="四角形: 上の 2 つの角を丸める 910">
                  <a:extLst>
                    <a:ext uri="{FF2B5EF4-FFF2-40B4-BE49-F238E27FC236}">
                      <a16:creationId xmlns:a16="http://schemas.microsoft.com/office/drawing/2014/main" id="{0E677517-A20C-4370-9163-182FD13A9B4E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99" name="グループ化 898">
                <a:extLst>
                  <a:ext uri="{FF2B5EF4-FFF2-40B4-BE49-F238E27FC236}">
                    <a16:creationId xmlns:a16="http://schemas.microsoft.com/office/drawing/2014/main" id="{B567F1B7-91DC-4807-91E8-E11F388EDFF3}"/>
                  </a:ext>
                </a:extLst>
              </p:cNvPr>
              <p:cNvGrpSpPr/>
              <p:nvPr/>
            </p:nvGrpSpPr>
            <p:grpSpPr>
              <a:xfrm>
                <a:off x="-645178" y="5195958"/>
                <a:ext cx="134713" cy="245711"/>
                <a:chOff x="3161486" y="3471945"/>
                <a:chExt cx="513532" cy="826769"/>
              </a:xfrm>
            </p:grpSpPr>
            <p:sp>
              <p:nvSpPr>
                <p:cNvPr id="905" name="四角形: 角を丸くする 904">
                  <a:extLst>
                    <a:ext uri="{FF2B5EF4-FFF2-40B4-BE49-F238E27FC236}">
                      <a16:creationId xmlns:a16="http://schemas.microsoft.com/office/drawing/2014/main" id="{2A73CFDA-1E52-4ACB-9008-7FFC5C02968A}"/>
                    </a:ext>
                  </a:extLst>
                </p:cNvPr>
                <p:cNvSpPr/>
                <p:nvPr/>
              </p:nvSpPr>
              <p:spPr>
                <a:xfrm>
                  <a:off x="3161486" y="3495758"/>
                  <a:ext cx="513532" cy="780571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6" name="四角形: 角を丸くする 905">
                  <a:extLst>
                    <a:ext uri="{FF2B5EF4-FFF2-40B4-BE49-F238E27FC236}">
                      <a16:creationId xmlns:a16="http://schemas.microsoft.com/office/drawing/2014/main" id="{26A2C2AC-0989-4985-B041-360522C92DCA}"/>
                    </a:ext>
                  </a:extLst>
                </p:cNvPr>
                <p:cNvSpPr/>
                <p:nvPr/>
              </p:nvSpPr>
              <p:spPr>
                <a:xfrm>
                  <a:off x="3325193" y="3495758"/>
                  <a:ext cx="196076" cy="780571"/>
                </a:xfrm>
                <a:prstGeom prst="roundRect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7" name="四角形: 角を丸くする 906">
                  <a:extLst>
                    <a:ext uri="{FF2B5EF4-FFF2-40B4-BE49-F238E27FC236}">
                      <a16:creationId xmlns:a16="http://schemas.microsoft.com/office/drawing/2014/main" id="{DEFD1BA3-0CB0-4AE6-9BF8-516CED8C0F86}"/>
                    </a:ext>
                  </a:extLst>
                </p:cNvPr>
                <p:cNvSpPr/>
                <p:nvPr/>
              </p:nvSpPr>
              <p:spPr>
                <a:xfrm>
                  <a:off x="3161486" y="347194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8" name="四角形: 角を丸くする 907">
                  <a:extLst>
                    <a:ext uri="{FF2B5EF4-FFF2-40B4-BE49-F238E27FC236}">
                      <a16:creationId xmlns:a16="http://schemas.microsoft.com/office/drawing/2014/main" id="{D4A97DCF-03A9-40BD-AE8E-FD34A1A78608}"/>
                    </a:ext>
                  </a:extLst>
                </p:cNvPr>
                <p:cNvSpPr/>
                <p:nvPr/>
              </p:nvSpPr>
              <p:spPr>
                <a:xfrm>
                  <a:off x="3161486" y="425299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00" name="グループ化 899">
                <a:extLst>
                  <a:ext uri="{FF2B5EF4-FFF2-40B4-BE49-F238E27FC236}">
                    <a16:creationId xmlns:a16="http://schemas.microsoft.com/office/drawing/2014/main" id="{C79A5E5C-B846-4250-B4CE-C3C231FC27F5}"/>
                  </a:ext>
                </a:extLst>
              </p:cNvPr>
              <p:cNvGrpSpPr/>
              <p:nvPr/>
            </p:nvGrpSpPr>
            <p:grpSpPr>
              <a:xfrm>
                <a:off x="-501574" y="5195958"/>
                <a:ext cx="134713" cy="245711"/>
                <a:chOff x="3161486" y="3471945"/>
                <a:chExt cx="513532" cy="826769"/>
              </a:xfrm>
            </p:grpSpPr>
            <p:sp>
              <p:nvSpPr>
                <p:cNvPr id="901" name="四角形: 角を丸くする 900">
                  <a:extLst>
                    <a:ext uri="{FF2B5EF4-FFF2-40B4-BE49-F238E27FC236}">
                      <a16:creationId xmlns:a16="http://schemas.microsoft.com/office/drawing/2014/main" id="{A7C5BC16-726C-4A22-AA47-0A23A018BFC1}"/>
                    </a:ext>
                  </a:extLst>
                </p:cNvPr>
                <p:cNvSpPr/>
                <p:nvPr/>
              </p:nvSpPr>
              <p:spPr>
                <a:xfrm>
                  <a:off x="3161486" y="3495758"/>
                  <a:ext cx="513532" cy="780571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2" name="四角形: 角を丸くする 901">
                  <a:extLst>
                    <a:ext uri="{FF2B5EF4-FFF2-40B4-BE49-F238E27FC236}">
                      <a16:creationId xmlns:a16="http://schemas.microsoft.com/office/drawing/2014/main" id="{9D8E655A-EDAC-4504-BC39-9A2FEFFEB7DB}"/>
                    </a:ext>
                  </a:extLst>
                </p:cNvPr>
                <p:cNvSpPr/>
                <p:nvPr/>
              </p:nvSpPr>
              <p:spPr>
                <a:xfrm>
                  <a:off x="3325193" y="3495758"/>
                  <a:ext cx="196076" cy="780571"/>
                </a:xfrm>
                <a:prstGeom prst="roundRect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3" name="四角形: 角を丸くする 902">
                  <a:extLst>
                    <a:ext uri="{FF2B5EF4-FFF2-40B4-BE49-F238E27FC236}">
                      <a16:creationId xmlns:a16="http://schemas.microsoft.com/office/drawing/2014/main" id="{7DEC02BF-7859-460E-A1F2-9694D490E2C2}"/>
                    </a:ext>
                  </a:extLst>
                </p:cNvPr>
                <p:cNvSpPr/>
                <p:nvPr/>
              </p:nvSpPr>
              <p:spPr>
                <a:xfrm>
                  <a:off x="3161486" y="347194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4" name="四角形: 角を丸くする 903">
                  <a:extLst>
                    <a:ext uri="{FF2B5EF4-FFF2-40B4-BE49-F238E27FC236}">
                      <a16:creationId xmlns:a16="http://schemas.microsoft.com/office/drawing/2014/main" id="{B3FEAD62-8A8B-42CD-93B7-0E08FDDBB315}"/>
                    </a:ext>
                  </a:extLst>
                </p:cNvPr>
                <p:cNvSpPr/>
                <p:nvPr/>
              </p:nvSpPr>
              <p:spPr>
                <a:xfrm>
                  <a:off x="3161486" y="425299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26EAB64-A720-4800-BA73-D697D9B16B7E}"/>
              </a:ext>
            </a:extLst>
          </p:cNvPr>
          <p:cNvGrpSpPr/>
          <p:nvPr/>
        </p:nvGrpSpPr>
        <p:grpSpPr>
          <a:xfrm>
            <a:off x="658096" y="3798983"/>
            <a:ext cx="2691442" cy="2636832"/>
            <a:chOff x="658096" y="3798983"/>
            <a:chExt cx="2691442" cy="2636832"/>
          </a:xfrm>
        </p:grpSpPr>
        <p:grpSp>
          <p:nvGrpSpPr>
            <p:cNvPr id="1068" name="グループ化 1067">
              <a:extLst>
                <a:ext uri="{FF2B5EF4-FFF2-40B4-BE49-F238E27FC236}">
                  <a16:creationId xmlns:a16="http://schemas.microsoft.com/office/drawing/2014/main" id="{D46150A7-C421-4D31-B3AB-805981D7DAC9}"/>
                </a:ext>
              </a:extLst>
            </p:cNvPr>
            <p:cNvGrpSpPr/>
            <p:nvPr/>
          </p:nvGrpSpPr>
          <p:grpSpPr>
            <a:xfrm>
              <a:off x="1523165" y="3798983"/>
              <a:ext cx="1246034" cy="1872229"/>
              <a:chOff x="813608" y="4101494"/>
              <a:chExt cx="1817789" cy="2731320"/>
            </a:xfrm>
          </p:grpSpPr>
          <p:grpSp>
            <p:nvGrpSpPr>
              <p:cNvPr id="1069" name="グループ化 1068">
                <a:extLst>
                  <a:ext uri="{FF2B5EF4-FFF2-40B4-BE49-F238E27FC236}">
                    <a16:creationId xmlns:a16="http://schemas.microsoft.com/office/drawing/2014/main" id="{05C87751-312C-437A-97E1-36E4AD54D08B}"/>
                  </a:ext>
                </a:extLst>
              </p:cNvPr>
              <p:cNvGrpSpPr/>
              <p:nvPr/>
            </p:nvGrpSpPr>
            <p:grpSpPr>
              <a:xfrm>
                <a:off x="813608" y="4101494"/>
                <a:ext cx="1817789" cy="2331997"/>
                <a:chOff x="813608" y="4101494"/>
                <a:chExt cx="1817789" cy="2331997"/>
              </a:xfrm>
            </p:grpSpPr>
            <p:grpSp>
              <p:nvGrpSpPr>
                <p:cNvPr id="1076" name="グループ化 1075">
                  <a:extLst>
                    <a:ext uri="{FF2B5EF4-FFF2-40B4-BE49-F238E27FC236}">
                      <a16:creationId xmlns:a16="http://schemas.microsoft.com/office/drawing/2014/main" id="{5C5D332A-8AE9-4DFB-9AB6-75A50D045FF3}"/>
                    </a:ext>
                  </a:extLst>
                </p:cNvPr>
                <p:cNvGrpSpPr/>
                <p:nvPr/>
              </p:nvGrpSpPr>
              <p:grpSpPr>
                <a:xfrm>
                  <a:off x="1438161" y="4101494"/>
                  <a:ext cx="1193236" cy="2331997"/>
                  <a:chOff x="1440974" y="1211272"/>
                  <a:chExt cx="1193236" cy="2331997"/>
                </a:xfrm>
              </p:grpSpPr>
              <p:grpSp>
                <p:nvGrpSpPr>
                  <p:cNvPr id="1096" name="グループ化 1095">
                    <a:extLst>
                      <a:ext uri="{FF2B5EF4-FFF2-40B4-BE49-F238E27FC236}">
                        <a16:creationId xmlns:a16="http://schemas.microsoft.com/office/drawing/2014/main" id="{19492CB7-3305-48C2-9487-4029FC1BBF6C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1552549" y="2274879"/>
                    <a:ext cx="296112" cy="296112"/>
                    <a:chOff x="6070600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1127" name="涙形 1126">
                      <a:extLst>
                        <a:ext uri="{FF2B5EF4-FFF2-40B4-BE49-F238E27FC236}">
                          <a16:creationId xmlns:a16="http://schemas.microsoft.com/office/drawing/2014/main" id="{FD8AB416-E6A2-46B2-8ABB-3898F4DB79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28" name="涙形 1127">
                      <a:extLst>
                        <a:ext uri="{FF2B5EF4-FFF2-40B4-BE49-F238E27FC236}">
                          <a16:creationId xmlns:a16="http://schemas.microsoft.com/office/drawing/2014/main" id="{71888F31-3959-4365-94B2-2B4F03F1CF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66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97" name="グループ化 1096">
                    <a:extLst>
                      <a:ext uri="{FF2B5EF4-FFF2-40B4-BE49-F238E27FC236}">
                        <a16:creationId xmlns:a16="http://schemas.microsoft.com/office/drawing/2014/main" id="{2A5EC5F6-F8D9-4462-A504-10A2D1CE7225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200646" y="2274879"/>
                    <a:ext cx="296112" cy="296112"/>
                    <a:chOff x="6070600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1125" name="涙形 1124">
                      <a:extLst>
                        <a:ext uri="{FF2B5EF4-FFF2-40B4-BE49-F238E27FC236}">
                          <a16:creationId xmlns:a16="http://schemas.microsoft.com/office/drawing/2014/main" id="{C1220147-58D3-4227-8643-296B9DF127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26" name="涙形 1125">
                      <a:extLst>
                        <a:ext uri="{FF2B5EF4-FFF2-40B4-BE49-F238E27FC236}">
                          <a16:creationId xmlns:a16="http://schemas.microsoft.com/office/drawing/2014/main" id="{6B1D0520-6CF2-48B8-AB5A-F4BE1B176E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66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98" name="グループ化 1097">
                    <a:extLst>
                      <a:ext uri="{FF2B5EF4-FFF2-40B4-BE49-F238E27FC236}">
                        <a16:creationId xmlns:a16="http://schemas.microsoft.com/office/drawing/2014/main" id="{CCE5D3A3-0EFB-422E-A657-4386DC7B8569}"/>
                      </a:ext>
                    </a:extLst>
                  </p:cNvPr>
                  <p:cNvGrpSpPr/>
                  <p:nvPr/>
                </p:nvGrpSpPr>
                <p:grpSpPr>
                  <a:xfrm>
                    <a:off x="1440974" y="1489774"/>
                    <a:ext cx="1193236" cy="656581"/>
                    <a:chOff x="4376033" y="1381139"/>
                    <a:chExt cx="1193236" cy="656581"/>
                  </a:xfrm>
                  <a:solidFill>
                    <a:srgbClr val="FFCC00"/>
                  </a:solidFill>
                </p:grpSpPr>
                <p:sp>
                  <p:nvSpPr>
                    <p:cNvPr id="1123" name="四角形: 角を丸くする 1122">
                      <a:extLst>
                        <a:ext uri="{FF2B5EF4-FFF2-40B4-BE49-F238E27FC236}">
                          <a16:creationId xmlns:a16="http://schemas.microsoft.com/office/drawing/2014/main" id="{6A4E16DE-B5A3-47BD-9C98-BC3B0388C7C1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24" name="四角形: 角を丸くする 1123">
                      <a:extLst>
                        <a:ext uri="{FF2B5EF4-FFF2-40B4-BE49-F238E27FC236}">
                          <a16:creationId xmlns:a16="http://schemas.microsoft.com/office/drawing/2014/main" id="{897E2711-5200-4201-B47C-3EB27A75DA37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99" name="片側の 2 つの角を丸めた四角形 144">
                    <a:extLst>
                      <a:ext uri="{FF2B5EF4-FFF2-40B4-BE49-F238E27FC236}">
                        <a16:creationId xmlns:a16="http://schemas.microsoft.com/office/drawing/2014/main" id="{C7D250B3-7F9C-4E5C-8E05-C4786761F29B}"/>
                      </a:ext>
                    </a:extLst>
                  </p:cNvPr>
                  <p:cNvSpPr/>
                  <p:nvPr/>
                </p:nvSpPr>
                <p:spPr>
                  <a:xfrm>
                    <a:off x="1596883" y="2549525"/>
                    <a:ext cx="840158" cy="993744"/>
                  </a:xfrm>
                  <a:prstGeom prst="round2SameRect">
                    <a:avLst>
                      <a:gd name="adj1" fmla="val 39895"/>
                      <a:gd name="adj2" fmla="val 0"/>
                    </a:avLst>
                  </a:pr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0" name="フリーフォーム: 図形 1099">
                    <a:extLst>
                      <a:ext uri="{FF2B5EF4-FFF2-40B4-BE49-F238E27FC236}">
                        <a16:creationId xmlns:a16="http://schemas.microsoft.com/office/drawing/2014/main" id="{AA7FD3C4-64DC-43AE-B291-AD9370564171}"/>
                      </a:ext>
                    </a:extLst>
                  </p:cNvPr>
                  <p:cNvSpPr/>
                  <p:nvPr/>
                </p:nvSpPr>
                <p:spPr>
                  <a:xfrm>
                    <a:off x="1835248" y="2340367"/>
                    <a:ext cx="382718" cy="34437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1" name="台形 1100">
                    <a:extLst>
                      <a:ext uri="{FF2B5EF4-FFF2-40B4-BE49-F238E27FC236}">
                        <a16:creationId xmlns:a16="http://schemas.microsoft.com/office/drawing/2014/main" id="{8A28950A-8439-4D11-9600-36818A7052A2}"/>
                      </a:ext>
                    </a:extLst>
                  </p:cNvPr>
                  <p:cNvSpPr/>
                  <p:nvPr/>
                </p:nvSpPr>
                <p:spPr>
                  <a:xfrm>
                    <a:off x="1729281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2" name="台形 1101">
                    <a:extLst>
                      <a:ext uri="{FF2B5EF4-FFF2-40B4-BE49-F238E27FC236}">
                        <a16:creationId xmlns:a16="http://schemas.microsoft.com/office/drawing/2014/main" id="{3F9254F6-1034-42C1-AF3F-D9909B198FEE}"/>
                      </a:ext>
                    </a:extLst>
                  </p:cNvPr>
                  <p:cNvSpPr/>
                  <p:nvPr/>
                </p:nvSpPr>
                <p:spPr>
                  <a:xfrm>
                    <a:off x="2212513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3" name="台形 1102">
                    <a:extLst>
                      <a:ext uri="{FF2B5EF4-FFF2-40B4-BE49-F238E27FC236}">
                        <a16:creationId xmlns:a16="http://schemas.microsoft.com/office/drawing/2014/main" id="{CFDDCC89-2206-44E3-835D-AE489C6739EF}"/>
                      </a:ext>
                    </a:extLst>
                  </p:cNvPr>
                  <p:cNvSpPr/>
                  <p:nvPr/>
                </p:nvSpPr>
                <p:spPr>
                  <a:xfrm>
                    <a:off x="1619843" y="2854448"/>
                    <a:ext cx="810054" cy="688821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4" name="フリーフォーム: 図形 1103">
                    <a:extLst>
                      <a:ext uri="{FF2B5EF4-FFF2-40B4-BE49-F238E27FC236}">
                        <a16:creationId xmlns:a16="http://schemas.microsoft.com/office/drawing/2014/main" id="{158D3D17-721C-4C0B-A70D-C8103A9AF98E}"/>
                      </a:ext>
                    </a:extLst>
                  </p:cNvPr>
                  <p:cNvSpPr/>
                  <p:nvPr/>
                </p:nvSpPr>
                <p:spPr>
                  <a:xfrm>
                    <a:off x="1701273" y="2538038"/>
                    <a:ext cx="650667" cy="227586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0667" h="227586">
                        <a:moveTo>
                          <a:pt x="203612" y="1063"/>
                        </a:moveTo>
                        <a:cubicBezTo>
                          <a:pt x="215524" y="3119"/>
                          <a:pt x="226219" y="8104"/>
                          <a:pt x="232873" y="15528"/>
                        </a:cubicBezTo>
                        <a:lnTo>
                          <a:pt x="325334" y="118706"/>
                        </a:lnTo>
                        <a:lnTo>
                          <a:pt x="417794" y="15529"/>
                        </a:lnTo>
                        <a:cubicBezTo>
                          <a:pt x="424448" y="8105"/>
                          <a:pt x="435143" y="3120"/>
                          <a:pt x="447056" y="1064"/>
                        </a:cubicBezTo>
                        <a:cubicBezTo>
                          <a:pt x="458970" y="-993"/>
                          <a:pt x="472100" y="-121"/>
                          <a:pt x="483624" y="4166"/>
                        </a:cubicBezTo>
                        <a:lnTo>
                          <a:pt x="650560" y="66260"/>
                        </a:lnTo>
                        <a:cubicBezTo>
                          <a:pt x="654288" y="103497"/>
                          <a:pt x="560194" y="214952"/>
                          <a:pt x="505989" y="227586"/>
                        </a:cubicBezTo>
                        <a:lnTo>
                          <a:pt x="325333" y="142065"/>
                        </a:lnTo>
                        <a:lnTo>
                          <a:pt x="144678" y="227585"/>
                        </a:lnTo>
                        <a:cubicBezTo>
                          <a:pt x="90474" y="214951"/>
                          <a:pt x="-3621" y="103496"/>
                          <a:pt x="107" y="66259"/>
                        </a:cubicBezTo>
                        <a:lnTo>
                          <a:pt x="167043" y="4165"/>
                        </a:lnTo>
                        <a:cubicBezTo>
                          <a:pt x="178567" y="-122"/>
                          <a:pt x="191699" y="-994"/>
                          <a:pt x="203612" y="1063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5" name="楕円 1104">
                    <a:extLst>
                      <a:ext uri="{FF2B5EF4-FFF2-40B4-BE49-F238E27FC236}">
                        <a16:creationId xmlns:a16="http://schemas.microsoft.com/office/drawing/2014/main" id="{A85CA5A2-7599-4A93-86EE-DFDFDBD791BA}"/>
                      </a:ext>
                    </a:extLst>
                  </p:cNvPr>
                  <p:cNvSpPr/>
                  <p:nvPr/>
                </p:nvSpPr>
                <p:spPr>
                  <a:xfrm>
                    <a:off x="1995980" y="2733779"/>
                    <a:ext cx="57680" cy="597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106" name="グループ化 1105">
                    <a:extLst>
                      <a:ext uri="{FF2B5EF4-FFF2-40B4-BE49-F238E27FC236}">
                        <a16:creationId xmlns:a16="http://schemas.microsoft.com/office/drawing/2014/main" id="{97CF5644-0D93-461B-B3FC-1C558FD97363}"/>
                      </a:ext>
                    </a:extLst>
                  </p:cNvPr>
                  <p:cNvGrpSpPr/>
                  <p:nvPr/>
                </p:nvGrpSpPr>
                <p:grpSpPr>
                  <a:xfrm>
                    <a:off x="1461845" y="1226117"/>
                    <a:ext cx="1138490" cy="1298916"/>
                    <a:chOff x="772520" y="601639"/>
                    <a:chExt cx="1138490" cy="1298916"/>
                  </a:xfrm>
                </p:grpSpPr>
                <p:sp>
                  <p:nvSpPr>
                    <p:cNvPr id="1108" name="月 1107">
                      <a:extLst>
                        <a:ext uri="{FF2B5EF4-FFF2-40B4-BE49-F238E27FC236}">
                          <a16:creationId xmlns:a16="http://schemas.microsoft.com/office/drawing/2014/main" id="{6CBFE04E-DBC7-4E4E-A80C-D131380E469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707357" y="1378342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09" name="月 1108">
                      <a:extLst>
                        <a:ext uri="{FF2B5EF4-FFF2-40B4-BE49-F238E27FC236}">
                          <a16:creationId xmlns:a16="http://schemas.microsoft.com/office/drawing/2014/main" id="{3EDF1C46-50F5-447B-AC6A-1C8852B5DC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3546" y="1378342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10" name="フリーフォーム: 図形 1109">
                      <a:extLst>
                        <a:ext uri="{FF2B5EF4-FFF2-40B4-BE49-F238E27FC236}">
                          <a16:creationId xmlns:a16="http://schemas.microsoft.com/office/drawing/2014/main" id="{5A7421B7-0304-401B-AC0D-748BF1A7D7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1604" y="601639"/>
                      <a:ext cx="1035422" cy="980595"/>
                    </a:xfrm>
                    <a:custGeom>
                      <a:avLst/>
                      <a:gdLst>
                        <a:gd name="connsiteX0" fmla="*/ 564194 w 1117919"/>
                        <a:gd name="connsiteY0" fmla="*/ 0 h 980595"/>
                        <a:gd name="connsiteX1" fmla="*/ 875248 w 1117919"/>
                        <a:gd name="connsiteY1" fmla="*/ 128843 h 980595"/>
                        <a:gd name="connsiteX2" fmla="*/ 906088 w 1117919"/>
                        <a:gd name="connsiteY2" fmla="*/ 166221 h 980595"/>
                        <a:gd name="connsiteX3" fmla="*/ 923972 w 1117919"/>
                        <a:gd name="connsiteY3" fmla="*/ 175929 h 980595"/>
                        <a:gd name="connsiteX4" fmla="*/ 1117919 w 1117919"/>
                        <a:gd name="connsiteY4" fmla="*/ 540698 h 980595"/>
                        <a:gd name="connsiteX5" fmla="*/ 678022 w 1117919"/>
                        <a:gd name="connsiteY5" fmla="*/ 980595 h 980595"/>
                        <a:gd name="connsiteX6" fmla="*/ 589368 w 1117919"/>
                        <a:gd name="connsiteY6" fmla="*/ 971658 h 980595"/>
                        <a:gd name="connsiteX7" fmla="*/ 558960 w 1117919"/>
                        <a:gd name="connsiteY7" fmla="*/ 962219 h 980595"/>
                        <a:gd name="connsiteX8" fmla="*/ 528552 w 1117919"/>
                        <a:gd name="connsiteY8" fmla="*/ 971658 h 980595"/>
                        <a:gd name="connsiteX9" fmla="*/ 439897 w 1117919"/>
                        <a:gd name="connsiteY9" fmla="*/ 980595 h 980595"/>
                        <a:gd name="connsiteX10" fmla="*/ 0 w 1117919"/>
                        <a:gd name="connsiteY10" fmla="*/ 540698 h 980595"/>
                        <a:gd name="connsiteX11" fmla="*/ 193947 w 1117919"/>
                        <a:gd name="connsiteY11" fmla="*/ 175929 h 980595"/>
                        <a:gd name="connsiteX12" fmla="*/ 230791 w 1117919"/>
                        <a:gd name="connsiteY12" fmla="*/ 155930 h 980595"/>
                        <a:gd name="connsiteX13" fmla="*/ 253140 w 1117919"/>
                        <a:gd name="connsiteY13" fmla="*/ 128843 h 980595"/>
                        <a:gd name="connsiteX14" fmla="*/ 564194 w 1117919"/>
                        <a:gd name="connsiteY14" fmla="*/ 0 h 9805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117919" h="980595">
                          <a:moveTo>
                            <a:pt x="564194" y="0"/>
                          </a:moveTo>
                          <a:cubicBezTo>
                            <a:pt x="685668" y="0"/>
                            <a:pt x="795642" y="49237"/>
                            <a:pt x="875248" y="128843"/>
                          </a:cubicBezTo>
                          <a:lnTo>
                            <a:pt x="906088" y="166221"/>
                          </a:lnTo>
                          <a:lnTo>
                            <a:pt x="923972" y="175929"/>
                          </a:lnTo>
                          <a:cubicBezTo>
                            <a:pt x="1040986" y="254981"/>
                            <a:pt x="1117919" y="388856"/>
                            <a:pt x="1117919" y="540698"/>
                          </a:cubicBezTo>
                          <a:cubicBezTo>
                            <a:pt x="1117919" y="783646"/>
                            <a:pt x="920970" y="980595"/>
                            <a:pt x="678022" y="980595"/>
                          </a:cubicBezTo>
                          <a:cubicBezTo>
                            <a:pt x="647654" y="980595"/>
                            <a:pt x="618004" y="977518"/>
                            <a:pt x="589368" y="971658"/>
                          </a:cubicBezTo>
                          <a:lnTo>
                            <a:pt x="558960" y="962219"/>
                          </a:lnTo>
                          <a:lnTo>
                            <a:pt x="528552" y="971658"/>
                          </a:lnTo>
                          <a:cubicBezTo>
                            <a:pt x="499915" y="977518"/>
                            <a:pt x="470266" y="980595"/>
                            <a:pt x="439897" y="980595"/>
                          </a:cubicBezTo>
                          <a:cubicBezTo>
                            <a:pt x="196949" y="980595"/>
                            <a:pt x="0" y="783646"/>
                            <a:pt x="0" y="540698"/>
                          </a:cubicBezTo>
                          <a:cubicBezTo>
                            <a:pt x="0" y="388856"/>
                            <a:pt x="76933" y="254981"/>
                            <a:pt x="193947" y="175929"/>
                          </a:cubicBezTo>
                          <a:lnTo>
                            <a:pt x="230791" y="155930"/>
                          </a:lnTo>
                          <a:lnTo>
                            <a:pt x="253140" y="128843"/>
                          </a:lnTo>
                          <a:cubicBezTo>
                            <a:pt x="332746" y="49237"/>
                            <a:pt x="442720" y="0"/>
                            <a:pt x="564194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111" name="グループ化 1110">
                      <a:extLst>
                        <a:ext uri="{FF2B5EF4-FFF2-40B4-BE49-F238E27FC236}">
                          <a16:creationId xmlns:a16="http://schemas.microsoft.com/office/drawing/2014/main" id="{EFA4F4B7-4E3B-4200-BD1E-B5043D2041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72520" y="774115"/>
                      <a:ext cx="1138490" cy="1074143"/>
                      <a:chOff x="4049500" y="3943264"/>
                      <a:chExt cx="834570" cy="787400"/>
                    </a:xfrm>
                  </p:grpSpPr>
                  <p:grpSp>
                    <p:nvGrpSpPr>
                      <p:cNvPr id="1112" name="グループ化 1111">
                        <a:extLst>
                          <a:ext uri="{FF2B5EF4-FFF2-40B4-BE49-F238E27FC236}">
                            <a16:creationId xmlns:a16="http://schemas.microsoft.com/office/drawing/2014/main" id="{7FBF287A-2562-4713-95F4-12552247D80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049500" y="3943264"/>
                        <a:ext cx="834570" cy="787400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1116" name="グループ化 1115">
                          <a:extLst>
                            <a:ext uri="{FF2B5EF4-FFF2-40B4-BE49-F238E27FC236}">
                              <a16:creationId xmlns:a16="http://schemas.microsoft.com/office/drawing/2014/main" id="{1F649E93-23AE-45B8-8E27-679687BAAC7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121" name="円/楕円 177">
                            <a:extLst>
                              <a:ext uri="{FF2B5EF4-FFF2-40B4-BE49-F238E27FC236}">
                                <a16:creationId xmlns:a16="http://schemas.microsoft.com/office/drawing/2014/main" id="{FE3BBAF8-82BF-4B4E-A335-778318DD8C5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122" name="円/楕円 178">
                            <a:extLst>
                              <a:ext uri="{FF2B5EF4-FFF2-40B4-BE49-F238E27FC236}">
                                <a16:creationId xmlns:a16="http://schemas.microsoft.com/office/drawing/2014/main" id="{F188B8F0-9116-417D-A73A-BCC3C5C0B85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117" name="グループ化 1116">
                          <a:extLst>
                            <a:ext uri="{FF2B5EF4-FFF2-40B4-BE49-F238E27FC236}">
                              <a16:creationId xmlns:a16="http://schemas.microsoft.com/office/drawing/2014/main" id="{C9BFEFCE-D7A2-46D0-BE9E-B1319A93672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119" name="円/楕円 175">
                            <a:extLst>
                              <a:ext uri="{FF2B5EF4-FFF2-40B4-BE49-F238E27FC236}">
                                <a16:creationId xmlns:a16="http://schemas.microsoft.com/office/drawing/2014/main" id="{7EC4B7BE-2316-48C5-AC85-75202AAB717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120" name="円/楕円 176">
                            <a:extLst>
                              <a:ext uri="{FF2B5EF4-FFF2-40B4-BE49-F238E27FC236}">
                                <a16:creationId xmlns:a16="http://schemas.microsoft.com/office/drawing/2014/main" id="{6FC716D1-ED8D-4F71-92F3-3F5297A93AE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1118" name="円/楕円 174">
                          <a:extLst>
                            <a:ext uri="{FF2B5EF4-FFF2-40B4-BE49-F238E27FC236}">
                              <a16:creationId xmlns:a16="http://schemas.microsoft.com/office/drawing/2014/main" id="{814151FA-699B-490D-BB07-C071D99829E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89403" y="2017486"/>
                          <a:ext cx="955820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113" name="円/楕円 27">
                        <a:extLst>
                          <a:ext uri="{FF2B5EF4-FFF2-40B4-BE49-F238E27FC236}">
                            <a16:creationId xmlns:a16="http://schemas.microsoft.com/office/drawing/2014/main" id="{EEE9E00F-BFF6-4778-B23F-B2342E2085B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1830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14" name="円/楕円 27">
                        <a:extLst>
                          <a:ext uri="{FF2B5EF4-FFF2-40B4-BE49-F238E27FC236}">
                            <a16:creationId xmlns:a16="http://schemas.microsoft.com/office/drawing/2014/main" id="{79429EF3-78C1-48DF-819C-8DE7FC18A5C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5894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15" name="正方形/長方形 67">
                        <a:extLst>
                          <a:ext uri="{FF2B5EF4-FFF2-40B4-BE49-F238E27FC236}">
                            <a16:creationId xmlns:a16="http://schemas.microsoft.com/office/drawing/2014/main" id="{69023185-FF1C-42FA-A66F-BFC7B0D4D3B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37514" y="4542354"/>
                        <a:ext cx="50129" cy="2569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9072" h="1123608">
                            <a:moveTo>
                              <a:pt x="374536" y="0"/>
                            </a:moveTo>
                            <a:lnTo>
                              <a:pt x="749072" y="374536"/>
                            </a:lnTo>
                            <a:cubicBezTo>
                              <a:pt x="955923" y="581387"/>
                              <a:pt x="955923" y="916758"/>
                              <a:pt x="749072" y="1123608"/>
                            </a:cubicBezTo>
                            <a:cubicBezTo>
                              <a:pt x="542221" y="1330459"/>
                              <a:pt x="206851" y="1330459"/>
                              <a:pt x="0" y="1123608"/>
                            </a:cubicBezTo>
                            <a:cubicBezTo>
                              <a:pt x="-206851" y="916758"/>
                              <a:pt x="-206851" y="581387"/>
                              <a:pt x="0" y="374536"/>
                            </a:cubicBezTo>
                            <a:close/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1107" name="フリーフォーム: 図形 1106">
                    <a:extLst>
                      <a:ext uri="{FF2B5EF4-FFF2-40B4-BE49-F238E27FC236}">
                        <a16:creationId xmlns:a16="http://schemas.microsoft.com/office/drawing/2014/main" id="{6A5E01BB-1BD5-4586-A6B9-EE3A7B37F489}"/>
                      </a:ext>
                    </a:extLst>
                  </p:cNvPr>
                  <p:cNvSpPr/>
                  <p:nvPr/>
                </p:nvSpPr>
                <p:spPr>
                  <a:xfrm>
                    <a:off x="1501985" y="1211272"/>
                    <a:ext cx="1063644" cy="629203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77" name="円/楕円 27">
                  <a:extLst>
                    <a:ext uri="{FF2B5EF4-FFF2-40B4-BE49-F238E27FC236}">
                      <a16:creationId xmlns:a16="http://schemas.microsoft.com/office/drawing/2014/main" id="{D95C7FCB-3815-4CB7-AC1C-1C2B8FFF6BB3}"/>
                    </a:ext>
                  </a:extLst>
                </p:cNvPr>
                <p:cNvSpPr/>
                <p:nvPr/>
              </p:nvSpPr>
              <p:spPr>
                <a:xfrm>
                  <a:off x="1916424" y="5204303"/>
                  <a:ext cx="215836" cy="9896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55103"/>
                    <a:gd name="connsiteY0" fmla="*/ 43286 h 389571"/>
                    <a:gd name="connsiteX1" fmla="*/ 3210476 w 3255103"/>
                    <a:gd name="connsiteY1" fmla="*/ 43286 h 389571"/>
                    <a:gd name="connsiteX2" fmla="*/ 1605267 w 3255103"/>
                    <a:gd name="connsiteY2" fmla="*/ 389571 h 389571"/>
                    <a:gd name="connsiteX3" fmla="*/ 58 w 3255103"/>
                    <a:gd name="connsiteY3" fmla="*/ 43286 h 389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55103" h="389571">
                      <a:moveTo>
                        <a:pt x="58" y="43286"/>
                      </a:moveTo>
                      <a:cubicBezTo>
                        <a:pt x="267593" y="-14428"/>
                        <a:pt x="2942941" y="-14428"/>
                        <a:pt x="3210476" y="43286"/>
                      </a:cubicBezTo>
                      <a:cubicBezTo>
                        <a:pt x="3478011" y="101000"/>
                        <a:pt x="2491799" y="389571"/>
                        <a:pt x="1605267" y="389571"/>
                      </a:cubicBezTo>
                      <a:cubicBezTo>
                        <a:pt x="718735" y="389571"/>
                        <a:pt x="-7588" y="119524"/>
                        <a:pt x="58" y="432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8" name="フリーフォーム: 図形 1077">
                  <a:extLst>
                    <a:ext uri="{FF2B5EF4-FFF2-40B4-BE49-F238E27FC236}">
                      <a16:creationId xmlns:a16="http://schemas.microsoft.com/office/drawing/2014/main" id="{F8DBC57C-F291-41EA-BD6B-A99F79618849}"/>
                    </a:ext>
                  </a:extLst>
                </p:cNvPr>
                <p:cNvSpPr/>
                <p:nvPr/>
              </p:nvSpPr>
              <p:spPr>
                <a:xfrm>
                  <a:off x="1667867" y="4694587"/>
                  <a:ext cx="174219" cy="156956"/>
                </a:xfrm>
                <a:custGeom>
                  <a:avLst/>
                  <a:gdLst>
                    <a:gd name="connsiteX0" fmla="*/ 31058 w 269023"/>
                    <a:gd name="connsiteY0" fmla="*/ 0 h 242366"/>
                    <a:gd name="connsiteX1" fmla="*/ 45575 w 269023"/>
                    <a:gd name="connsiteY1" fmla="*/ 65944 h 242366"/>
                    <a:gd name="connsiteX2" fmla="*/ 67622 w 269023"/>
                    <a:gd name="connsiteY2" fmla="*/ 98219 h 242366"/>
                    <a:gd name="connsiteX3" fmla="*/ 68701 w 269023"/>
                    <a:gd name="connsiteY3" fmla="*/ 95659 h 242366"/>
                    <a:gd name="connsiteX4" fmla="*/ 151677 w 269023"/>
                    <a:gd name="connsiteY4" fmla="*/ 40686 h 242366"/>
                    <a:gd name="connsiteX5" fmla="*/ 269023 w 269023"/>
                    <a:gd name="connsiteY5" fmla="*/ 228374 h 242366"/>
                    <a:gd name="connsiteX6" fmla="*/ 267257 w 269023"/>
                    <a:gd name="connsiteY6" fmla="*/ 242366 h 242366"/>
                    <a:gd name="connsiteX7" fmla="*/ 214373 w 269023"/>
                    <a:gd name="connsiteY7" fmla="*/ 242366 h 242366"/>
                    <a:gd name="connsiteX8" fmla="*/ 215931 w 269023"/>
                    <a:gd name="connsiteY8" fmla="*/ 228375 h 242366"/>
                    <a:gd name="connsiteX9" fmla="*/ 151676 w 269023"/>
                    <a:gd name="connsiteY9" fmla="*/ 111862 h 242366"/>
                    <a:gd name="connsiteX10" fmla="*/ 87421 w 269023"/>
                    <a:gd name="connsiteY10" fmla="*/ 228375 h 242366"/>
                    <a:gd name="connsiteX11" fmla="*/ 88979 w 269023"/>
                    <a:gd name="connsiteY11" fmla="*/ 242366 h 242366"/>
                    <a:gd name="connsiteX12" fmla="*/ 36097 w 269023"/>
                    <a:gd name="connsiteY12" fmla="*/ 242366 h 242366"/>
                    <a:gd name="connsiteX13" fmla="*/ 34331 w 269023"/>
                    <a:gd name="connsiteY13" fmla="*/ 228374 h 242366"/>
                    <a:gd name="connsiteX14" fmla="*/ 41639 w 269023"/>
                    <a:gd name="connsiteY14" fmla="*/ 170478 h 242366"/>
                    <a:gd name="connsiteX15" fmla="*/ 39104 w 269023"/>
                    <a:gd name="connsiteY15" fmla="*/ 168730 h 242366"/>
                    <a:gd name="connsiteX16" fmla="*/ 31058 w 269023"/>
                    <a:gd name="connsiteY16" fmla="*/ 0 h 242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69023" h="242366">
                      <a:moveTo>
                        <a:pt x="31058" y="0"/>
                      </a:moveTo>
                      <a:cubicBezTo>
                        <a:pt x="31418" y="22553"/>
                        <a:pt x="36449" y="44975"/>
                        <a:pt x="45575" y="65944"/>
                      </a:cubicBezTo>
                      <a:lnTo>
                        <a:pt x="67622" y="98219"/>
                      </a:lnTo>
                      <a:lnTo>
                        <a:pt x="68701" y="95659"/>
                      </a:lnTo>
                      <a:cubicBezTo>
                        <a:pt x="89937" y="61694"/>
                        <a:pt x="119273" y="40686"/>
                        <a:pt x="151677" y="40686"/>
                      </a:cubicBezTo>
                      <a:cubicBezTo>
                        <a:pt x="216485" y="40686"/>
                        <a:pt x="269023" y="124717"/>
                        <a:pt x="269023" y="228374"/>
                      </a:cubicBezTo>
                      <a:lnTo>
                        <a:pt x="267257" y="242366"/>
                      </a:lnTo>
                      <a:lnTo>
                        <a:pt x="214373" y="242366"/>
                      </a:lnTo>
                      <a:lnTo>
                        <a:pt x="215931" y="228375"/>
                      </a:lnTo>
                      <a:cubicBezTo>
                        <a:pt x="215931" y="164027"/>
                        <a:pt x="187163" y="111862"/>
                        <a:pt x="151676" y="111862"/>
                      </a:cubicBezTo>
                      <a:cubicBezTo>
                        <a:pt x="116189" y="111862"/>
                        <a:pt x="87421" y="164027"/>
                        <a:pt x="87421" y="228375"/>
                      </a:cubicBezTo>
                      <a:lnTo>
                        <a:pt x="88979" y="242366"/>
                      </a:lnTo>
                      <a:lnTo>
                        <a:pt x="36097" y="242366"/>
                      </a:lnTo>
                      <a:lnTo>
                        <a:pt x="34331" y="228374"/>
                      </a:lnTo>
                      <a:lnTo>
                        <a:pt x="41639" y="170478"/>
                      </a:lnTo>
                      <a:lnTo>
                        <a:pt x="39104" y="168730"/>
                      </a:lnTo>
                      <a:cubicBezTo>
                        <a:pt x="-9711" y="119915"/>
                        <a:pt x="-13314" y="44373"/>
                        <a:pt x="3105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9" name="フリーフォーム: 図形 1078">
                  <a:extLst>
                    <a:ext uri="{FF2B5EF4-FFF2-40B4-BE49-F238E27FC236}">
                      <a16:creationId xmlns:a16="http://schemas.microsoft.com/office/drawing/2014/main" id="{51761DB7-7807-4C7B-8F02-2D0C6FFE0578}"/>
                    </a:ext>
                  </a:extLst>
                </p:cNvPr>
                <p:cNvSpPr/>
                <p:nvPr/>
              </p:nvSpPr>
              <p:spPr>
                <a:xfrm>
                  <a:off x="2219260" y="4694587"/>
                  <a:ext cx="174219" cy="156956"/>
                </a:xfrm>
                <a:custGeom>
                  <a:avLst/>
                  <a:gdLst>
                    <a:gd name="connsiteX0" fmla="*/ 31058 w 269023"/>
                    <a:gd name="connsiteY0" fmla="*/ 0 h 242366"/>
                    <a:gd name="connsiteX1" fmla="*/ 45575 w 269023"/>
                    <a:gd name="connsiteY1" fmla="*/ 65944 h 242366"/>
                    <a:gd name="connsiteX2" fmla="*/ 67622 w 269023"/>
                    <a:gd name="connsiteY2" fmla="*/ 98219 h 242366"/>
                    <a:gd name="connsiteX3" fmla="*/ 68701 w 269023"/>
                    <a:gd name="connsiteY3" fmla="*/ 95659 h 242366"/>
                    <a:gd name="connsiteX4" fmla="*/ 151677 w 269023"/>
                    <a:gd name="connsiteY4" fmla="*/ 40686 h 242366"/>
                    <a:gd name="connsiteX5" fmla="*/ 269023 w 269023"/>
                    <a:gd name="connsiteY5" fmla="*/ 228374 h 242366"/>
                    <a:gd name="connsiteX6" fmla="*/ 267257 w 269023"/>
                    <a:gd name="connsiteY6" fmla="*/ 242366 h 242366"/>
                    <a:gd name="connsiteX7" fmla="*/ 214373 w 269023"/>
                    <a:gd name="connsiteY7" fmla="*/ 242366 h 242366"/>
                    <a:gd name="connsiteX8" fmla="*/ 215931 w 269023"/>
                    <a:gd name="connsiteY8" fmla="*/ 228375 h 242366"/>
                    <a:gd name="connsiteX9" fmla="*/ 151676 w 269023"/>
                    <a:gd name="connsiteY9" fmla="*/ 111862 h 242366"/>
                    <a:gd name="connsiteX10" fmla="*/ 87421 w 269023"/>
                    <a:gd name="connsiteY10" fmla="*/ 228375 h 242366"/>
                    <a:gd name="connsiteX11" fmla="*/ 88979 w 269023"/>
                    <a:gd name="connsiteY11" fmla="*/ 242366 h 242366"/>
                    <a:gd name="connsiteX12" fmla="*/ 36097 w 269023"/>
                    <a:gd name="connsiteY12" fmla="*/ 242366 h 242366"/>
                    <a:gd name="connsiteX13" fmla="*/ 34331 w 269023"/>
                    <a:gd name="connsiteY13" fmla="*/ 228374 h 242366"/>
                    <a:gd name="connsiteX14" fmla="*/ 41639 w 269023"/>
                    <a:gd name="connsiteY14" fmla="*/ 170478 h 242366"/>
                    <a:gd name="connsiteX15" fmla="*/ 39104 w 269023"/>
                    <a:gd name="connsiteY15" fmla="*/ 168730 h 242366"/>
                    <a:gd name="connsiteX16" fmla="*/ 31058 w 269023"/>
                    <a:gd name="connsiteY16" fmla="*/ 0 h 242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69023" h="242366">
                      <a:moveTo>
                        <a:pt x="31058" y="0"/>
                      </a:moveTo>
                      <a:cubicBezTo>
                        <a:pt x="31418" y="22553"/>
                        <a:pt x="36449" y="44975"/>
                        <a:pt x="45575" y="65944"/>
                      </a:cubicBezTo>
                      <a:lnTo>
                        <a:pt x="67622" y="98219"/>
                      </a:lnTo>
                      <a:lnTo>
                        <a:pt x="68701" y="95659"/>
                      </a:lnTo>
                      <a:cubicBezTo>
                        <a:pt x="89937" y="61694"/>
                        <a:pt x="119273" y="40686"/>
                        <a:pt x="151677" y="40686"/>
                      </a:cubicBezTo>
                      <a:cubicBezTo>
                        <a:pt x="216485" y="40686"/>
                        <a:pt x="269023" y="124717"/>
                        <a:pt x="269023" y="228374"/>
                      </a:cubicBezTo>
                      <a:lnTo>
                        <a:pt x="267257" y="242366"/>
                      </a:lnTo>
                      <a:lnTo>
                        <a:pt x="214373" y="242366"/>
                      </a:lnTo>
                      <a:lnTo>
                        <a:pt x="215931" y="228375"/>
                      </a:lnTo>
                      <a:cubicBezTo>
                        <a:pt x="215931" y="164027"/>
                        <a:pt x="187163" y="111862"/>
                        <a:pt x="151676" y="111862"/>
                      </a:cubicBezTo>
                      <a:cubicBezTo>
                        <a:pt x="116189" y="111862"/>
                        <a:pt x="87421" y="164027"/>
                        <a:pt x="87421" y="228375"/>
                      </a:cubicBezTo>
                      <a:lnTo>
                        <a:pt x="88979" y="242366"/>
                      </a:lnTo>
                      <a:lnTo>
                        <a:pt x="36097" y="242366"/>
                      </a:lnTo>
                      <a:lnTo>
                        <a:pt x="34331" y="228374"/>
                      </a:lnTo>
                      <a:lnTo>
                        <a:pt x="41639" y="170478"/>
                      </a:lnTo>
                      <a:lnTo>
                        <a:pt x="39104" y="168730"/>
                      </a:lnTo>
                      <a:cubicBezTo>
                        <a:pt x="-9711" y="119915"/>
                        <a:pt x="-13314" y="44373"/>
                        <a:pt x="3105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80" name="グループ化 1079">
                  <a:extLst>
                    <a:ext uri="{FF2B5EF4-FFF2-40B4-BE49-F238E27FC236}">
                      <a16:creationId xmlns:a16="http://schemas.microsoft.com/office/drawing/2014/main" id="{69322FF6-854B-40A0-8AB0-C5F82F0C8BE9}"/>
                    </a:ext>
                  </a:extLst>
                </p:cNvPr>
                <p:cNvGrpSpPr/>
                <p:nvPr/>
              </p:nvGrpSpPr>
              <p:grpSpPr>
                <a:xfrm>
                  <a:off x="813608" y="5240185"/>
                  <a:ext cx="673836" cy="770652"/>
                  <a:chOff x="822885" y="2341710"/>
                  <a:chExt cx="673836" cy="770652"/>
                </a:xfrm>
              </p:grpSpPr>
              <p:grpSp>
                <p:nvGrpSpPr>
                  <p:cNvPr id="1085" name="グループ化 1084">
                    <a:extLst>
                      <a:ext uri="{FF2B5EF4-FFF2-40B4-BE49-F238E27FC236}">
                        <a16:creationId xmlns:a16="http://schemas.microsoft.com/office/drawing/2014/main" id="{2E3B86B4-9448-4E9D-A8E9-AEFD20F7A09E}"/>
                      </a:ext>
                    </a:extLst>
                  </p:cNvPr>
                  <p:cNvGrpSpPr/>
                  <p:nvPr/>
                </p:nvGrpSpPr>
                <p:grpSpPr>
                  <a:xfrm rot="20591756">
                    <a:off x="822885" y="2341710"/>
                    <a:ext cx="673836" cy="770652"/>
                    <a:chOff x="4763785" y="4875188"/>
                    <a:chExt cx="1243168" cy="1421785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1087" name="フリーフォーム: 図形 1086">
                      <a:extLst>
                        <a:ext uri="{FF2B5EF4-FFF2-40B4-BE49-F238E27FC236}">
                          <a16:creationId xmlns:a16="http://schemas.microsoft.com/office/drawing/2014/main" id="{48EA80FA-8AF1-4F2A-AE0D-4E977F9726C2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763785" y="5338238"/>
                      <a:ext cx="1243168" cy="958735"/>
                    </a:xfrm>
                    <a:custGeom>
                      <a:avLst/>
                      <a:gdLst>
                        <a:gd name="connsiteX0" fmla="*/ 87716 w 1243168"/>
                        <a:gd name="connsiteY0" fmla="*/ 54421 h 958735"/>
                        <a:gd name="connsiteX1" fmla="*/ 299481 w 1243168"/>
                        <a:gd name="connsiteY1" fmla="*/ 0 h 958735"/>
                        <a:gd name="connsiteX2" fmla="*/ 547816 w 1243168"/>
                        <a:gd name="connsiteY2" fmla="*/ 81920 h 958735"/>
                        <a:gd name="connsiteX3" fmla="*/ 570565 w 1243168"/>
                        <a:gd name="connsiteY3" fmla="*/ 107924 h 958735"/>
                        <a:gd name="connsiteX4" fmla="*/ 1184400 w 1243168"/>
                        <a:gd name="connsiteY4" fmla="*/ 684202 h 958735"/>
                        <a:gd name="connsiteX5" fmla="*/ 1197523 w 1243168"/>
                        <a:gd name="connsiteY5" fmla="*/ 921651 h 958735"/>
                        <a:gd name="connsiteX6" fmla="*/ 931383 w 1243168"/>
                        <a:gd name="connsiteY6" fmla="*/ 891901 h 958735"/>
                        <a:gd name="connsiteX7" fmla="*/ 470898 w 1243168"/>
                        <a:gd name="connsiteY7" fmla="*/ 334067 h 958735"/>
                        <a:gd name="connsiteX8" fmla="*/ 416052 w 1243168"/>
                        <a:gd name="connsiteY8" fmla="*/ 357008 h 958735"/>
                        <a:gd name="connsiteX9" fmla="*/ 299481 w 1243168"/>
                        <a:gd name="connsiteY9" fmla="*/ 371610 h 958735"/>
                        <a:gd name="connsiteX10" fmla="*/ 0 w 1243168"/>
                        <a:gd name="connsiteY10" fmla="*/ 185805 h 958735"/>
                        <a:gd name="connsiteX11" fmla="*/ 87716 w 1243168"/>
                        <a:gd name="connsiteY11" fmla="*/ 54421 h 9587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3168" h="958735">
                          <a:moveTo>
                            <a:pt x="87716" y="54421"/>
                          </a:moveTo>
                          <a:cubicBezTo>
                            <a:pt x="141911" y="20797"/>
                            <a:pt x="216782" y="0"/>
                            <a:pt x="299481" y="0"/>
                          </a:cubicBezTo>
                          <a:cubicBezTo>
                            <a:pt x="402855" y="0"/>
                            <a:pt x="493996" y="32495"/>
                            <a:pt x="547816" y="81920"/>
                          </a:cubicBezTo>
                          <a:lnTo>
                            <a:pt x="570565" y="107924"/>
                          </a:lnTo>
                          <a:lnTo>
                            <a:pt x="1184400" y="684202"/>
                          </a:lnTo>
                          <a:cubicBezTo>
                            <a:pt x="1254450" y="757036"/>
                            <a:pt x="1265627" y="860188"/>
                            <a:pt x="1197523" y="921651"/>
                          </a:cubicBezTo>
                          <a:cubicBezTo>
                            <a:pt x="1129417" y="983114"/>
                            <a:pt x="1001432" y="964732"/>
                            <a:pt x="931383" y="891901"/>
                          </a:cubicBezTo>
                          <a:lnTo>
                            <a:pt x="470898" y="334067"/>
                          </a:lnTo>
                          <a:lnTo>
                            <a:pt x="416052" y="357008"/>
                          </a:lnTo>
                          <a:cubicBezTo>
                            <a:pt x="380223" y="366411"/>
                            <a:pt x="340831" y="371610"/>
                            <a:pt x="299481" y="371610"/>
                          </a:cubicBezTo>
                          <a:cubicBezTo>
                            <a:pt x="134082" y="371610"/>
                            <a:pt x="0" y="288422"/>
                            <a:pt x="0" y="185805"/>
                          </a:cubicBezTo>
                          <a:cubicBezTo>
                            <a:pt x="1" y="134496"/>
                            <a:pt x="33521" y="88045"/>
                            <a:pt x="87716" y="54421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88" name="四角形: 角を丸くする 89">
                      <a:extLst>
                        <a:ext uri="{FF2B5EF4-FFF2-40B4-BE49-F238E27FC236}">
                          <a16:creationId xmlns:a16="http://schemas.microsoft.com/office/drawing/2014/main" id="{509B407F-0B61-4A99-B116-E411D9029DBE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89" name="四角形: 角を丸くする 148">
                      <a:extLst>
                        <a:ext uri="{FF2B5EF4-FFF2-40B4-BE49-F238E27FC236}">
                          <a16:creationId xmlns:a16="http://schemas.microsoft.com/office/drawing/2014/main" id="{EBF58D7F-E181-4365-9CEA-26C71D0B666B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90" name="四角形: 角を丸くする 149">
                      <a:extLst>
                        <a:ext uri="{FF2B5EF4-FFF2-40B4-BE49-F238E27FC236}">
                          <a16:creationId xmlns:a16="http://schemas.microsoft.com/office/drawing/2014/main" id="{FD812625-C316-46BF-BF06-2F8378A4E2DD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91" name="四角形: 角を丸くする 150">
                      <a:extLst>
                        <a:ext uri="{FF2B5EF4-FFF2-40B4-BE49-F238E27FC236}">
                          <a16:creationId xmlns:a16="http://schemas.microsoft.com/office/drawing/2014/main" id="{E031E825-37B1-4EEF-A01E-6595091B5AE0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94" name="楕円 1093">
                      <a:extLst>
                        <a:ext uri="{FF2B5EF4-FFF2-40B4-BE49-F238E27FC236}">
                          <a16:creationId xmlns:a16="http://schemas.microsoft.com/office/drawing/2014/main" id="{CB9C54A0-32CC-4EF9-AF6F-9FDCE1194852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95" name="四角形: 角を丸くする 97">
                      <a:extLst>
                        <a:ext uri="{FF2B5EF4-FFF2-40B4-BE49-F238E27FC236}">
                          <a16:creationId xmlns:a16="http://schemas.microsoft.com/office/drawing/2014/main" id="{98AD728C-DC90-4399-887C-ED4185DFC6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65688" y="5000894"/>
                      <a:ext cx="160011" cy="305121"/>
                    </a:xfrm>
                    <a:custGeom>
                      <a:avLst/>
                      <a:gdLst>
                        <a:gd name="connsiteX0" fmla="*/ 0 w 131525"/>
                        <a:gd name="connsiteY0" fmla="*/ 65763 h 328394"/>
                        <a:gd name="connsiteX1" fmla="*/ 65763 w 131525"/>
                        <a:gd name="connsiteY1" fmla="*/ 0 h 328394"/>
                        <a:gd name="connsiteX2" fmla="*/ 65763 w 131525"/>
                        <a:gd name="connsiteY2" fmla="*/ 0 h 328394"/>
                        <a:gd name="connsiteX3" fmla="*/ 131526 w 131525"/>
                        <a:gd name="connsiteY3" fmla="*/ 65763 h 328394"/>
                        <a:gd name="connsiteX4" fmla="*/ 131525 w 131525"/>
                        <a:gd name="connsiteY4" fmla="*/ 262632 h 328394"/>
                        <a:gd name="connsiteX5" fmla="*/ 65762 w 131525"/>
                        <a:gd name="connsiteY5" fmla="*/ 328395 h 328394"/>
                        <a:gd name="connsiteX6" fmla="*/ 65763 w 131525"/>
                        <a:gd name="connsiteY6" fmla="*/ 328394 h 328394"/>
                        <a:gd name="connsiteX7" fmla="*/ 0 w 131525"/>
                        <a:gd name="connsiteY7" fmla="*/ 262631 h 328394"/>
                        <a:gd name="connsiteX8" fmla="*/ 0 w 131525"/>
                        <a:gd name="connsiteY8" fmla="*/ 65763 h 32839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65762 w 157203"/>
                        <a:gd name="connsiteY7" fmla="*/ 328395 h 419834"/>
                        <a:gd name="connsiteX8" fmla="*/ 157203 w 157203"/>
                        <a:gd name="connsiteY8" fmla="*/ 419834 h 41983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157203 w 157203"/>
                        <a:gd name="connsiteY7" fmla="*/ 419834 h 419834"/>
                        <a:gd name="connsiteX0" fmla="*/ 65763 w 131526"/>
                        <a:gd name="connsiteY0" fmla="*/ 328394 h 328394"/>
                        <a:gd name="connsiteX1" fmla="*/ 0 w 131526"/>
                        <a:gd name="connsiteY1" fmla="*/ 262631 h 328394"/>
                        <a:gd name="connsiteX2" fmla="*/ 0 w 131526"/>
                        <a:gd name="connsiteY2" fmla="*/ 65763 h 328394"/>
                        <a:gd name="connsiteX3" fmla="*/ 65763 w 131526"/>
                        <a:gd name="connsiteY3" fmla="*/ 0 h 328394"/>
                        <a:gd name="connsiteX4" fmla="*/ 65763 w 131526"/>
                        <a:gd name="connsiteY4" fmla="*/ 0 h 328394"/>
                        <a:gd name="connsiteX5" fmla="*/ 131526 w 131526"/>
                        <a:gd name="connsiteY5" fmla="*/ 65763 h 328394"/>
                        <a:gd name="connsiteX6" fmla="*/ 131525 w 131526"/>
                        <a:gd name="connsiteY6" fmla="*/ 262632 h 328394"/>
                        <a:gd name="connsiteX0" fmla="*/ 0 w 131526"/>
                        <a:gd name="connsiteY0" fmla="*/ 262631 h 262632"/>
                        <a:gd name="connsiteX1" fmla="*/ 0 w 131526"/>
                        <a:gd name="connsiteY1" fmla="*/ 65763 h 262632"/>
                        <a:gd name="connsiteX2" fmla="*/ 65763 w 131526"/>
                        <a:gd name="connsiteY2" fmla="*/ 0 h 262632"/>
                        <a:gd name="connsiteX3" fmla="*/ 65763 w 131526"/>
                        <a:gd name="connsiteY3" fmla="*/ 0 h 262632"/>
                        <a:gd name="connsiteX4" fmla="*/ 131526 w 131526"/>
                        <a:gd name="connsiteY4" fmla="*/ 65763 h 262632"/>
                        <a:gd name="connsiteX5" fmla="*/ 131525 w 131526"/>
                        <a:gd name="connsiteY5" fmla="*/ 262632 h 262632"/>
                        <a:gd name="connsiteX0" fmla="*/ 0 w 137070"/>
                        <a:gd name="connsiteY0" fmla="*/ 262631 h 329307"/>
                        <a:gd name="connsiteX1" fmla="*/ 0 w 137070"/>
                        <a:gd name="connsiteY1" fmla="*/ 65763 h 329307"/>
                        <a:gd name="connsiteX2" fmla="*/ 65763 w 137070"/>
                        <a:gd name="connsiteY2" fmla="*/ 0 h 329307"/>
                        <a:gd name="connsiteX3" fmla="*/ 65763 w 137070"/>
                        <a:gd name="connsiteY3" fmla="*/ 0 h 329307"/>
                        <a:gd name="connsiteX4" fmla="*/ 131526 w 137070"/>
                        <a:gd name="connsiteY4" fmla="*/ 65763 h 329307"/>
                        <a:gd name="connsiteX5" fmla="*/ 136287 w 137070"/>
                        <a:gd name="connsiteY5" fmla="*/ 329307 h 329307"/>
                        <a:gd name="connsiteX0" fmla="*/ 0 w 136287"/>
                        <a:gd name="connsiteY0" fmla="*/ 262631 h 329307"/>
                        <a:gd name="connsiteX1" fmla="*/ 0 w 136287"/>
                        <a:gd name="connsiteY1" fmla="*/ 65763 h 329307"/>
                        <a:gd name="connsiteX2" fmla="*/ 65763 w 136287"/>
                        <a:gd name="connsiteY2" fmla="*/ 0 h 329307"/>
                        <a:gd name="connsiteX3" fmla="*/ 65763 w 136287"/>
                        <a:gd name="connsiteY3" fmla="*/ 0 h 329307"/>
                        <a:gd name="connsiteX4" fmla="*/ 131526 w 136287"/>
                        <a:gd name="connsiteY4" fmla="*/ 65763 h 329307"/>
                        <a:gd name="connsiteX5" fmla="*/ 136287 w 136287"/>
                        <a:gd name="connsiteY5" fmla="*/ 329307 h 329307"/>
                        <a:gd name="connsiteX0" fmla="*/ 0 w 137835"/>
                        <a:gd name="connsiteY0" fmla="*/ 262631 h 324545"/>
                        <a:gd name="connsiteX1" fmla="*/ 0 w 137835"/>
                        <a:gd name="connsiteY1" fmla="*/ 65763 h 324545"/>
                        <a:gd name="connsiteX2" fmla="*/ 65763 w 137835"/>
                        <a:gd name="connsiteY2" fmla="*/ 0 h 324545"/>
                        <a:gd name="connsiteX3" fmla="*/ 65763 w 137835"/>
                        <a:gd name="connsiteY3" fmla="*/ 0 h 324545"/>
                        <a:gd name="connsiteX4" fmla="*/ 131526 w 137835"/>
                        <a:gd name="connsiteY4" fmla="*/ 65763 h 324545"/>
                        <a:gd name="connsiteX5" fmla="*/ 136287 w 137835"/>
                        <a:gd name="connsiteY5" fmla="*/ 324545 h 324545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31689"/>
                        <a:gd name="connsiteX1" fmla="*/ 0 w 160100"/>
                        <a:gd name="connsiteY1" fmla="*/ 65763 h 331689"/>
                        <a:gd name="connsiteX2" fmla="*/ 65763 w 160100"/>
                        <a:gd name="connsiteY2" fmla="*/ 0 h 331689"/>
                        <a:gd name="connsiteX3" fmla="*/ 65763 w 160100"/>
                        <a:gd name="connsiteY3" fmla="*/ 0 h 331689"/>
                        <a:gd name="connsiteX4" fmla="*/ 131526 w 160100"/>
                        <a:gd name="connsiteY4" fmla="*/ 65763 h 331689"/>
                        <a:gd name="connsiteX5" fmla="*/ 160100 w 160100"/>
                        <a:gd name="connsiteY5" fmla="*/ 331689 h 331689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48899 w 157718"/>
                        <a:gd name="connsiteY5" fmla="*/ 269456 h 336452"/>
                        <a:gd name="connsiteX6" fmla="*/ 157718 w 157718"/>
                        <a:gd name="connsiteY6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62556"/>
                        <a:gd name="connsiteY0" fmla="*/ 233748 h 336452"/>
                        <a:gd name="connsiteX1" fmla="*/ 4838 w 162556"/>
                        <a:gd name="connsiteY1" fmla="*/ 65763 h 336452"/>
                        <a:gd name="connsiteX2" fmla="*/ 70601 w 162556"/>
                        <a:gd name="connsiteY2" fmla="*/ 0 h 336452"/>
                        <a:gd name="connsiteX3" fmla="*/ 70601 w 162556"/>
                        <a:gd name="connsiteY3" fmla="*/ 0 h 336452"/>
                        <a:gd name="connsiteX4" fmla="*/ 136364 w 162556"/>
                        <a:gd name="connsiteY4" fmla="*/ 65763 h 336452"/>
                        <a:gd name="connsiteX5" fmla="*/ 162556 w 162556"/>
                        <a:gd name="connsiteY5" fmla="*/ 336452 h 336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2556" h="336452">
                          <a:moveTo>
                            <a:pt x="0" y="233748"/>
                          </a:moveTo>
                          <a:lnTo>
                            <a:pt x="4838" y="65763"/>
                          </a:lnTo>
                          <a:cubicBezTo>
                            <a:pt x="4838" y="29443"/>
                            <a:pt x="34281" y="0"/>
                            <a:pt x="70601" y="0"/>
                          </a:cubicBezTo>
                          <a:lnTo>
                            <a:pt x="70601" y="0"/>
                          </a:lnTo>
                          <a:cubicBezTo>
                            <a:pt x="106921" y="0"/>
                            <a:pt x="121038" y="9688"/>
                            <a:pt x="136364" y="65763"/>
                          </a:cubicBezTo>
                          <a:lnTo>
                            <a:pt x="162556" y="336452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86" name="フリーフォーム: 図形 1085">
                    <a:extLst>
                      <a:ext uri="{FF2B5EF4-FFF2-40B4-BE49-F238E27FC236}">
                        <a16:creationId xmlns:a16="http://schemas.microsoft.com/office/drawing/2014/main" id="{ACB5C970-B5BA-4230-9CE7-9524EA31B873}"/>
                      </a:ext>
                    </a:extLst>
                  </p:cNvPr>
                  <p:cNvSpPr/>
                  <p:nvPr/>
                </p:nvSpPr>
                <p:spPr>
                  <a:xfrm rot="5615733">
                    <a:off x="1027333" y="2571898"/>
                    <a:ext cx="45719" cy="155688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81" name="フリーフォーム: 図形 1080">
                  <a:extLst>
                    <a:ext uri="{FF2B5EF4-FFF2-40B4-BE49-F238E27FC236}">
                      <a16:creationId xmlns:a16="http://schemas.microsoft.com/office/drawing/2014/main" id="{3E759D8D-56F3-452F-81C0-91F49174C61A}"/>
                    </a:ext>
                  </a:extLst>
                </p:cNvPr>
                <p:cNvSpPr/>
                <p:nvPr/>
              </p:nvSpPr>
              <p:spPr>
                <a:xfrm>
                  <a:off x="1112936" y="5590107"/>
                  <a:ext cx="518738" cy="629445"/>
                </a:xfrm>
                <a:custGeom>
                  <a:avLst/>
                  <a:gdLst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79869 w 679869"/>
                    <a:gd name="connsiteY3" fmla="*/ 136853 h 607220"/>
                    <a:gd name="connsiteX4" fmla="*/ 436281 w 679869"/>
                    <a:gd name="connsiteY4" fmla="*/ 558760 h 607220"/>
                    <a:gd name="connsiteX5" fmla="*/ 433197 w 679869"/>
                    <a:gd name="connsiteY5" fmla="*/ 562256 h 607220"/>
                    <a:gd name="connsiteX6" fmla="*/ 431328 w 679869"/>
                    <a:gd name="connsiteY6" fmla="*/ 566087 h 607220"/>
                    <a:gd name="connsiteX7" fmla="*/ 424527 w 679869"/>
                    <a:gd name="connsiteY7" fmla="*/ 572085 h 607220"/>
                    <a:gd name="connsiteX8" fmla="*/ 410440 w 679869"/>
                    <a:gd name="connsiteY8" fmla="*/ 588057 h 607220"/>
                    <a:gd name="connsiteX9" fmla="*/ 401443 w 679869"/>
                    <a:gd name="connsiteY9" fmla="*/ 592447 h 607220"/>
                    <a:gd name="connsiteX10" fmla="*/ 401021 w 679869"/>
                    <a:gd name="connsiteY10" fmla="*/ 592819 h 607220"/>
                    <a:gd name="connsiteX11" fmla="*/ 399925 w 679869"/>
                    <a:gd name="connsiteY11" fmla="*/ 593188 h 607220"/>
                    <a:gd name="connsiteX12" fmla="*/ 376546 w 679869"/>
                    <a:gd name="connsiteY12" fmla="*/ 604597 h 607220"/>
                    <a:gd name="connsiteX13" fmla="*/ 363238 w 679869"/>
                    <a:gd name="connsiteY13" fmla="*/ 605524 h 607220"/>
                    <a:gd name="connsiteX14" fmla="*/ 362716 w 679869"/>
                    <a:gd name="connsiteY14" fmla="*/ 605700 h 607220"/>
                    <a:gd name="connsiteX15" fmla="*/ 361721 w 679869"/>
                    <a:gd name="connsiteY15" fmla="*/ 605630 h 607220"/>
                    <a:gd name="connsiteX16" fmla="*/ 338923 w 679869"/>
                    <a:gd name="connsiteY16" fmla="*/ 607220 h 607220"/>
                    <a:gd name="connsiteX17" fmla="*/ 326995 w 679869"/>
                    <a:gd name="connsiteY17" fmla="*/ 603209 h 607220"/>
                    <a:gd name="connsiteX18" fmla="*/ 323797 w 679869"/>
                    <a:gd name="connsiteY18" fmla="*/ 602986 h 607220"/>
                    <a:gd name="connsiteX19" fmla="*/ 318177 w 679869"/>
                    <a:gd name="connsiteY19" fmla="*/ 600244 h 607220"/>
                    <a:gd name="connsiteX20" fmla="*/ 301895 w 679869"/>
                    <a:gd name="connsiteY20" fmla="*/ 594768 h 607220"/>
                    <a:gd name="connsiteX21" fmla="*/ 295626 w 679869"/>
                    <a:gd name="connsiteY21" fmla="*/ 589239 h 607220"/>
                    <a:gd name="connsiteX22" fmla="*/ 288735 w 679869"/>
                    <a:gd name="connsiteY22" fmla="*/ 585876 h 607220"/>
                    <a:gd name="connsiteX23" fmla="*/ 277943 w 679869"/>
                    <a:gd name="connsiteY23" fmla="*/ 573642 h 607220"/>
                    <a:gd name="connsiteX24" fmla="*/ 272597 w 679869"/>
                    <a:gd name="connsiteY24" fmla="*/ 568927 h 607220"/>
                    <a:gd name="connsiteX25" fmla="*/ 271128 w 679869"/>
                    <a:gd name="connsiteY25" fmla="*/ 565915 h 607220"/>
                    <a:gd name="connsiteX26" fmla="*/ 262002 w 679869"/>
                    <a:gd name="connsiteY26" fmla="*/ 555569 h 607220"/>
                    <a:gd name="connsiteX27" fmla="*/ 0 w 679869"/>
                    <a:gd name="connsiteY27" fmla="*/ 101769 h 607220"/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08162 w 679869"/>
                    <a:gd name="connsiteY3" fmla="*/ 93635 h 607220"/>
                    <a:gd name="connsiteX4" fmla="*/ 679869 w 679869"/>
                    <a:gd name="connsiteY4" fmla="*/ 136853 h 607220"/>
                    <a:gd name="connsiteX5" fmla="*/ 436281 w 679869"/>
                    <a:gd name="connsiteY5" fmla="*/ 558760 h 607220"/>
                    <a:gd name="connsiteX6" fmla="*/ 433197 w 679869"/>
                    <a:gd name="connsiteY6" fmla="*/ 562256 h 607220"/>
                    <a:gd name="connsiteX7" fmla="*/ 431328 w 679869"/>
                    <a:gd name="connsiteY7" fmla="*/ 566087 h 607220"/>
                    <a:gd name="connsiteX8" fmla="*/ 424527 w 679869"/>
                    <a:gd name="connsiteY8" fmla="*/ 572085 h 607220"/>
                    <a:gd name="connsiteX9" fmla="*/ 410440 w 679869"/>
                    <a:gd name="connsiteY9" fmla="*/ 588057 h 607220"/>
                    <a:gd name="connsiteX10" fmla="*/ 401443 w 679869"/>
                    <a:gd name="connsiteY10" fmla="*/ 592447 h 607220"/>
                    <a:gd name="connsiteX11" fmla="*/ 401021 w 679869"/>
                    <a:gd name="connsiteY11" fmla="*/ 592819 h 607220"/>
                    <a:gd name="connsiteX12" fmla="*/ 399925 w 679869"/>
                    <a:gd name="connsiteY12" fmla="*/ 593188 h 607220"/>
                    <a:gd name="connsiteX13" fmla="*/ 376546 w 679869"/>
                    <a:gd name="connsiteY13" fmla="*/ 604597 h 607220"/>
                    <a:gd name="connsiteX14" fmla="*/ 363238 w 679869"/>
                    <a:gd name="connsiteY14" fmla="*/ 605524 h 607220"/>
                    <a:gd name="connsiteX15" fmla="*/ 362716 w 679869"/>
                    <a:gd name="connsiteY15" fmla="*/ 605700 h 607220"/>
                    <a:gd name="connsiteX16" fmla="*/ 361721 w 679869"/>
                    <a:gd name="connsiteY16" fmla="*/ 605630 h 607220"/>
                    <a:gd name="connsiteX17" fmla="*/ 338923 w 679869"/>
                    <a:gd name="connsiteY17" fmla="*/ 607220 h 607220"/>
                    <a:gd name="connsiteX18" fmla="*/ 326995 w 679869"/>
                    <a:gd name="connsiteY18" fmla="*/ 603209 h 607220"/>
                    <a:gd name="connsiteX19" fmla="*/ 323797 w 679869"/>
                    <a:gd name="connsiteY19" fmla="*/ 602986 h 607220"/>
                    <a:gd name="connsiteX20" fmla="*/ 318177 w 679869"/>
                    <a:gd name="connsiteY20" fmla="*/ 600244 h 607220"/>
                    <a:gd name="connsiteX21" fmla="*/ 301895 w 679869"/>
                    <a:gd name="connsiteY21" fmla="*/ 594768 h 607220"/>
                    <a:gd name="connsiteX22" fmla="*/ 295626 w 679869"/>
                    <a:gd name="connsiteY22" fmla="*/ 589239 h 607220"/>
                    <a:gd name="connsiteX23" fmla="*/ 288735 w 679869"/>
                    <a:gd name="connsiteY23" fmla="*/ 585876 h 607220"/>
                    <a:gd name="connsiteX24" fmla="*/ 277943 w 679869"/>
                    <a:gd name="connsiteY24" fmla="*/ 573642 h 607220"/>
                    <a:gd name="connsiteX25" fmla="*/ 272597 w 679869"/>
                    <a:gd name="connsiteY25" fmla="*/ 568927 h 607220"/>
                    <a:gd name="connsiteX26" fmla="*/ 271128 w 679869"/>
                    <a:gd name="connsiteY26" fmla="*/ 565915 h 607220"/>
                    <a:gd name="connsiteX27" fmla="*/ 262002 w 679869"/>
                    <a:gd name="connsiteY27" fmla="*/ 555569 h 607220"/>
                    <a:gd name="connsiteX28" fmla="*/ 0 w 679869"/>
                    <a:gd name="connsiteY28" fmla="*/ 101769 h 607220"/>
                    <a:gd name="connsiteX29" fmla="*/ 176269 w 679869"/>
                    <a:gd name="connsiteY29" fmla="*/ 0 h 607220"/>
                    <a:gd name="connsiteX0" fmla="*/ 608162 w 699602"/>
                    <a:gd name="connsiteY0" fmla="*/ 93635 h 607220"/>
                    <a:gd name="connsiteX1" fmla="*/ 679869 w 699602"/>
                    <a:gd name="connsiteY1" fmla="*/ 136853 h 607220"/>
                    <a:gd name="connsiteX2" fmla="*/ 436281 w 699602"/>
                    <a:gd name="connsiteY2" fmla="*/ 558760 h 607220"/>
                    <a:gd name="connsiteX3" fmla="*/ 433197 w 699602"/>
                    <a:gd name="connsiteY3" fmla="*/ 562256 h 607220"/>
                    <a:gd name="connsiteX4" fmla="*/ 431328 w 699602"/>
                    <a:gd name="connsiteY4" fmla="*/ 566087 h 607220"/>
                    <a:gd name="connsiteX5" fmla="*/ 424527 w 699602"/>
                    <a:gd name="connsiteY5" fmla="*/ 572085 h 607220"/>
                    <a:gd name="connsiteX6" fmla="*/ 410440 w 699602"/>
                    <a:gd name="connsiteY6" fmla="*/ 588057 h 607220"/>
                    <a:gd name="connsiteX7" fmla="*/ 401443 w 699602"/>
                    <a:gd name="connsiteY7" fmla="*/ 592447 h 607220"/>
                    <a:gd name="connsiteX8" fmla="*/ 401021 w 699602"/>
                    <a:gd name="connsiteY8" fmla="*/ 592819 h 607220"/>
                    <a:gd name="connsiteX9" fmla="*/ 399925 w 699602"/>
                    <a:gd name="connsiteY9" fmla="*/ 593188 h 607220"/>
                    <a:gd name="connsiteX10" fmla="*/ 376546 w 699602"/>
                    <a:gd name="connsiteY10" fmla="*/ 604597 h 607220"/>
                    <a:gd name="connsiteX11" fmla="*/ 363238 w 699602"/>
                    <a:gd name="connsiteY11" fmla="*/ 605524 h 607220"/>
                    <a:gd name="connsiteX12" fmla="*/ 362716 w 699602"/>
                    <a:gd name="connsiteY12" fmla="*/ 605700 h 607220"/>
                    <a:gd name="connsiteX13" fmla="*/ 361721 w 699602"/>
                    <a:gd name="connsiteY13" fmla="*/ 605630 h 607220"/>
                    <a:gd name="connsiteX14" fmla="*/ 338923 w 699602"/>
                    <a:gd name="connsiteY14" fmla="*/ 607220 h 607220"/>
                    <a:gd name="connsiteX15" fmla="*/ 326995 w 699602"/>
                    <a:gd name="connsiteY15" fmla="*/ 603209 h 607220"/>
                    <a:gd name="connsiteX16" fmla="*/ 323797 w 699602"/>
                    <a:gd name="connsiteY16" fmla="*/ 602986 h 607220"/>
                    <a:gd name="connsiteX17" fmla="*/ 318177 w 699602"/>
                    <a:gd name="connsiteY17" fmla="*/ 600244 h 607220"/>
                    <a:gd name="connsiteX18" fmla="*/ 301895 w 699602"/>
                    <a:gd name="connsiteY18" fmla="*/ 594768 h 607220"/>
                    <a:gd name="connsiteX19" fmla="*/ 295626 w 699602"/>
                    <a:gd name="connsiteY19" fmla="*/ 589239 h 607220"/>
                    <a:gd name="connsiteX20" fmla="*/ 288735 w 699602"/>
                    <a:gd name="connsiteY20" fmla="*/ 585876 h 607220"/>
                    <a:gd name="connsiteX21" fmla="*/ 277943 w 699602"/>
                    <a:gd name="connsiteY21" fmla="*/ 573642 h 607220"/>
                    <a:gd name="connsiteX22" fmla="*/ 272597 w 699602"/>
                    <a:gd name="connsiteY22" fmla="*/ 568927 h 607220"/>
                    <a:gd name="connsiteX23" fmla="*/ 271128 w 699602"/>
                    <a:gd name="connsiteY23" fmla="*/ 565915 h 607220"/>
                    <a:gd name="connsiteX24" fmla="*/ 262002 w 699602"/>
                    <a:gd name="connsiteY24" fmla="*/ 555569 h 607220"/>
                    <a:gd name="connsiteX25" fmla="*/ 0 w 699602"/>
                    <a:gd name="connsiteY25" fmla="*/ 101769 h 607220"/>
                    <a:gd name="connsiteX26" fmla="*/ 176269 w 699602"/>
                    <a:gd name="connsiteY26" fmla="*/ 0 h 607220"/>
                    <a:gd name="connsiteX27" fmla="*/ 353978 w 699602"/>
                    <a:gd name="connsiteY27" fmla="*/ 307801 h 607220"/>
                    <a:gd name="connsiteX28" fmla="*/ 509474 w 699602"/>
                    <a:gd name="connsiteY28" fmla="*/ 38475 h 607220"/>
                    <a:gd name="connsiteX29" fmla="*/ 699602 w 699602"/>
                    <a:gd name="connsiteY29" fmla="*/ 185075 h 607220"/>
                    <a:gd name="connsiteX0" fmla="*/ 608162 w 679869"/>
                    <a:gd name="connsiteY0" fmla="*/ 93635 h 607220"/>
                    <a:gd name="connsiteX1" fmla="*/ 679869 w 679869"/>
                    <a:gd name="connsiteY1" fmla="*/ 136853 h 607220"/>
                    <a:gd name="connsiteX2" fmla="*/ 436281 w 679869"/>
                    <a:gd name="connsiteY2" fmla="*/ 558760 h 607220"/>
                    <a:gd name="connsiteX3" fmla="*/ 433197 w 679869"/>
                    <a:gd name="connsiteY3" fmla="*/ 562256 h 607220"/>
                    <a:gd name="connsiteX4" fmla="*/ 431328 w 679869"/>
                    <a:gd name="connsiteY4" fmla="*/ 566087 h 607220"/>
                    <a:gd name="connsiteX5" fmla="*/ 424527 w 679869"/>
                    <a:gd name="connsiteY5" fmla="*/ 572085 h 607220"/>
                    <a:gd name="connsiteX6" fmla="*/ 410440 w 679869"/>
                    <a:gd name="connsiteY6" fmla="*/ 588057 h 607220"/>
                    <a:gd name="connsiteX7" fmla="*/ 401443 w 679869"/>
                    <a:gd name="connsiteY7" fmla="*/ 592447 h 607220"/>
                    <a:gd name="connsiteX8" fmla="*/ 401021 w 679869"/>
                    <a:gd name="connsiteY8" fmla="*/ 592819 h 607220"/>
                    <a:gd name="connsiteX9" fmla="*/ 399925 w 679869"/>
                    <a:gd name="connsiteY9" fmla="*/ 593188 h 607220"/>
                    <a:gd name="connsiteX10" fmla="*/ 376546 w 679869"/>
                    <a:gd name="connsiteY10" fmla="*/ 604597 h 607220"/>
                    <a:gd name="connsiteX11" fmla="*/ 363238 w 679869"/>
                    <a:gd name="connsiteY11" fmla="*/ 605524 h 607220"/>
                    <a:gd name="connsiteX12" fmla="*/ 362716 w 679869"/>
                    <a:gd name="connsiteY12" fmla="*/ 605700 h 607220"/>
                    <a:gd name="connsiteX13" fmla="*/ 361721 w 679869"/>
                    <a:gd name="connsiteY13" fmla="*/ 605630 h 607220"/>
                    <a:gd name="connsiteX14" fmla="*/ 338923 w 679869"/>
                    <a:gd name="connsiteY14" fmla="*/ 607220 h 607220"/>
                    <a:gd name="connsiteX15" fmla="*/ 326995 w 679869"/>
                    <a:gd name="connsiteY15" fmla="*/ 603209 h 607220"/>
                    <a:gd name="connsiteX16" fmla="*/ 323797 w 679869"/>
                    <a:gd name="connsiteY16" fmla="*/ 602986 h 607220"/>
                    <a:gd name="connsiteX17" fmla="*/ 318177 w 679869"/>
                    <a:gd name="connsiteY17" fmla="*/ 600244 h 607220"/>
                    <a:gd name="connsiteX18" fmla="*/ 301895 w 679869"/>
                    <a:gd name="connsiteY18" fmla="*/ 594768 h 607220"/>
                    <a:gd name="connsiteX19" fmla="*/ 295626 w 679869"/>
                    <a:gd name="connsiteY19" fmla="*/ 589239 h 607220"/>
                    <a:gd name="connsiteX20" fmla="*/ 288735 w 679869"/>
                    <a:gd name="connsiteY20" fmla="*/ 585876 h 607220"/>
                    <a:gd name="connsiteX21" fmla="*/ 277943 w 679869"/>
                    <a:gd name="connsiteY21" fmla="*/ 573642 h 607220"/>
                    <a:gd name="connsiteX22" fmla="*/ 272597 w 679869"/>
                    <a:gd name="connsiteY22" fmla="*/ 568927 h 607220"/>
                    <a:gd name="connsiteX23" fmla="*/ 271128 w 679869"/>
                    <a:gd name="connsiteY23" fmla="*/ 565915 h 607220"/>
                    <a:gd name="connsiteX24" fmla="*/ 262002 w 679869"/>
                    <a:gd name="connsiteY24" fmla="*/ 555569 h 607220"/>
                    <a:gd name="connsiteX25" fmla="*/ 0 w 679869"/>
                    <a:gd name="connsiteY25" fmla="*/ 101769 h 607220"/>
                    <a:gd name="connsiteX26" fmla="*/ 176269 w 679869"/>
                    <a:gd name="connsiteY26" fmla="*/ 0 h 607220"/>
                    <a:gd name="connsiteX27" fmla="*/ 353978 w 679869"/>
                    <a:gd name="connsiteY27" fmla="*/ 307801 h 607220"/>
                    <a:gd name="connsiteX28" fmla="*/ 509474 w 679869"/>
                    <a:gd name="connsiteY28" fmla="*/ 38475 h 607220"/>
                    <a:gd name="connsiteX0" fmla="*/ 679869 w 679869"/>
                    <a:gd name="connsiteY0" fmla="*/ 136853 h 607220"/>
                    <a:gd name="connsiteX1" fmla="*/ 436281 w 679869"/>
                    <a:gd name="connsiteY1" fmla="*/ 558760 h 607220"/>
                    <a:gd name="connsiteX2" fmla="*/ 433197 w 679869"/>
                    <a:gd name="connsiteY2" fmla="*/ 562256 h 607220"/>
                    <a:gd name="connsiteX3" fmla="*/ 431328 w 679869"/>
                    <a:gd name="connsiteY3" fmla="*/ 566087 h 607220"/>
                    <a:gd name="connsiteX4" fmla="*/ 424527 w 679869"/>
                    <a:gd name="connsiteY4" fmla="*/ 572085 h 607220"/>
                    <a:gd name="connsiteX5" fmla="*/ 410440 w 679869"/>
                    <a:gd name="connsiteY5" fmla="*/ 588057 h 607220"/>
                    <a:gd name="connsiteX6" fmla="*/ 401443 w 679869"/>
                    <a:gd name="connsiteY6" fmla="*/ 592447 h 607220"/>
                    <a:gd name="connsiteX7" fmla="*/ 401021 w 679869"/>
                    <a:gd name="connsiteY7" fmla="*/ 592819 h 607220"/>
                    <a:gd name="connsiteX8" fmla="*/ 399925 w 679869"/>
                    <a:gd name="connsiteY8" fmla="*/ 593188 h 607220"/>
                    <a:gd name="connsiteX9" fmla="*/ 376546 w 679869"/>
                    <a:gd name="connsiteY9" fmla="*/ 604597 h 607220"/>
                    <a:gd name="connsiteX10" fmla="*/ 363238 w 679869"/>
                    <a:gd name="connsiteY10" fmla="*/ 605524 h 607220"/>
                    <a:gd name="connsiteX11" fmla="*/ 362716 w 679869"/>
                    <a:gd name="connsiteY11" fmla="*/ 605700 h 607220"/>
                    <a:gd name="connsiteX12" fmla="*/ 361721 w 679869"/>
                    <a:gd name="connsiteY12" fmla="*/ 605630 h 607220"/>
                    <a:gd name="connsiteX13" fmla="*/ 338923 w 679869"/>
                    <a:gd name="connsiteY13" fmla="*/ 607220 h 607220"/>
                    <a:gd name="connsiteX14" fmla="*/ 326995 w 679869"/>
                    <a:gd name="connsiteY14" fmla="*/ 603209 h 607220"/>
                    <a:gd name="connsiteX15" fmla="*/ 323797 w 679869"/>
                    <a:gd name="connsiteY15" fmla="*/ 602986 h 607220"/>
                    <a:gd name="connsiteX16" fmla="*/ 318177 w 679869"/>
                    <a:gd name="connsiteY16" fmla="*/ 600244 h 607220"/>
                    <a:gd name="connsiteX17" fmla="*/ 301895 w 679869"/>
                    <a:gd name="connsiteY17" fmla="*/ 594768 h 607220"/>
                    <a:gd name="connsiteX18" fmla="*/ 295626 w 679869"/>
                    <a:gd name="connsiteY18" fmla="*/ 589239 h 607220"/>
                    <a:gd name="connsiteX19" fmla="*/ 288735 w 679869"/>
                    <a:gd name="connsiteY19" fmla="*/ 585876 h 607220"/>
                    <a:gd name="connsiteX20" fmla="*/ 277943 w 679869"/>
                    <a:gd name="connsiteY20" fmla="*/ 573642 h 607220"/>
                    <a:gd name="connsiteX21" fmla="*/ 272597 w 679869"/>
                    <a:gd name="connsiteY21" fmla="*/ 568927 h 607220"/>
                    <a:gd name="connsiteX22" fmla="*/ 271128 w 679869"/>
                    <a:gd name="connsiteY22" fmla="*/ 565915 h 607220"/>
                    <a:gd name="connsiteX23" fmla="*/ 262002 w 679869"/>
                    <a:gd name="connsiteY23" fmla="*/ 555569 h 607220"/>
                    <a:gd name="connsiteX24" fmla="*/ 0 w 679869"/>
                    <a:gd name="connsiteY24" fmla="*/ 101769 h 607220"/>
                    <a:gd name="connsiteX25" fmla="*/ 176269 w 679869"/>
                    <a:gd name="connsiteY25" fmla="*/ 0 h 607220"/>
                    <a:gd name="connsiteX26" fmla="*/ 353978 w 679869"/>
                    <a:gd name="connsiteY26" fmla="*/ 307801 h 607220"/>
                    <a:gd name="connsiteX27" fmla="*/ 509474 w 679869"/>
                    <a:gd name="connsiteY27" fmla="*/ 38475 h 607220"/>
                    <a:gd name="connsiteX0" fmla="*/ 525088 w 525088"/>
                    <a:gd name="connsiteY0" fmla="*/ 403553 h 607220"/>
                    <a:gd name="connsiteX1" fmla="*/ 436281 w 525088"/>
                    <a:gd name="connsiteY1" fmla="*/ 558760 h 607220"/>
                    <a:gd name="connsiteX2" fmla="*/ 433197 w 525088"/>
                    <a:gd name="connsiteY2" fmla="*/ 562256 h 607220"/>
                    <a:gd name="connsiteX3" fmla="*/ 431328 w 525088"/>
                    <a:gd name="connsiteY3" fmla="*/ 566087 h 607220"/>
                    <a:gd name="connsiteX4" fmla="*/ 424527 w 525088"/>
                    <a:gd name="connsiteY4" fmla="*/ 572085 h 607220"/>
                    <a:gd name="connsiteX5" fmla="*/ 410440 w 525088"/>
                    <a:gd name="connsiteY5" fmla="*/ 588057 h 607220"/>
                    <a:gd name="connsiteX6" fmla="*/ 401443 w 525088"/>
                    <a:gd name="connsiteY6" fmla="*/ 592447 h 607220"/>
                    <a:gd name="connsiteX7" fmla="*/ 401021 w 525088"/>
                    <a:gd name="connsiteY7" fmla="*/ 592819 h 607220"/>
                    <a:gd name="connsiteX8" fmla="*/ 399925 w 525088"/>
                    <a:gd name="connsiteY8" fmla="*/ 593188 h 607220"/>
                    <a:gd name="connsiteX9" fmla="*/ 376546 w 525088"/>
                    <a:gd name="connsiteY9" fmla="*/ 604597 h 607220"/>
                    <a:gd name="connsiteX10" fmla="*/ 363238 w 525088"/>
                    <a:gd name="connsiteY10" fmla="*/ 605524 h 607220"/>
                    <a:gd name="connsiteX11" fmla="*/ 362716 w 525088"/>
                    <a:gd name="connsiteY11" fmla="*/ 605700 h 607220"/>
                    <a:gd name="connsiteX12" fmla="*/ 361721 w 525088"/>
                    <a:gd name="connsiteY12" fmla="*/ 605630 h 607220"/>
                    <a:gd name="connsiteX13" fmla="*/ 338923 w 525088"/>
                    <a:gd name="connsiteY13" fmla="*/ 607220 h 607220"/>
                    <a:gd name="connsiteX14" fmla="*/ 326995 w 525088"/>
                    <a:gd name="connsiteY14" fmla="*/ 603209 h 607220"/>
                    <a:gd name="connsiteX15" fmla="*/ 323797 w 525088"/>
                    <a:gd name="connsiteY15" fmla="*/ 602986 h 607220"/>
                    <a:gd name="connsiteX16" fmla="*/ 318177 w 525088"/>
                    <a:gd name="connsiteY16" fmla="*/ 600244 h 607220"/>
                    <a:gd name="connsiteX17" fmla="*/ 301895 w 525088"/>
                    <a:gd name="connsiteY17" fmla="*/ 594768 h 607220"/>
                    <a:gd name="connsiteX18" fmla="*/ 295626 w 525088"/>
                    <a:gd name="connsiteY18" fmla="*/ 589239 h 607220"/>
                    <a:gd name="connsiteX19" fmla="*/ 288735 w 525088"/>
                    <a:gd name="connsiteY19" fmla="*/ 585876 h 607220"/>
                    <a:gd name="connsiteX20" fmla="*/ 277943 w 525088"/>
                    <a:gd name="connsiteY20" fmla="*/ 573642 h 607220"/>
                    <a:gd name="connsiteX21" fmla="*/ 272597 w 525088"/>
                    <a:gd name="connsiteY21" fmla="*/ 568927 h 607220"/>
                    <a:gd name="connsiteX22" fmla="*/ 271128 w 525088"/>
                    <a:gd name="connsiteY22" fmla="*/ 565915 h 607220"/>
                    <a:gd name="connsiteX23" fmla="*/ 262002 w 525088"/>
                    <a:gd name="connsiteY23" fmla="*/ 555569 h 607220"/>
                    <a:gd name="connsiteX24" fmla="*/ 0 w 525088"/>
                    <a:gd name="connsiteY24" fmla="*/ 101769 h 607220"/>
                    <a:gd name="connsiteX25" fmla="*/ 176269 w 525088"/>
                    <a:gd name="connsiteY25" fmla="*/ 0 h 607220"/>
                    <a:gd name="connsiteX26" fmla="*/ 353978 w 525088"/>
                    <a:gd name="connsiteY26" fmla="*/ 307801 h 607220"/>
                    <a:gd name="connsiteX27" fmla="*/ 509474 w 525088"/>
                    <a:gd name="connsiteY27" fmla="*/ 38475 h 607220"/>
                    <a:gd name="connsiteX0" fmla="*/ 518738 w 518738"/>
                    <a:gd name="connsiteY0" fmla="*/ 403553 h 607220"/>
                    <a:gd name="connsiteX1" fmla="*/ 429931 w 518738"/>
                    <a:gd name="connsiteY1" fmla="*/ 558760 h 607220"/>
                    <a:gd name="connsiteX2" fmla="*/ 426847 w 518738"/>
                    <a:gd name="connsiteY2" fmla="*/ 562256 h 607220"/>
                    <a:gd name="connsiteX3" fmla="*/ 424978 w 518738"/>
                    <a:gd name="connsiteY3" fmla="*/ 566087 h 607220"/>
                    <a:gd name="connsiteX4" fmla="*/ 418177 w 518738"/>
                    <a:gd name="connsiteY4" fmla="*/ 572085 h 607220"/>
                    <a:gd name="connsiteX5" fmla="*/ 404090 w 518738"/>
                    <a:gd name="connsiteY5" fmla="*/ 588057 h 607220"/>
                    <a:gd name="connsiteX6" fmla="*/ 395093 w 518738"/>
                    <a:gd name="connsiteY6" fmla="*/ 592447 h 607220"/>
                    <a:gd name="connsiteX7" fmla="*/ 394671 w 518738"/>
                    <a:gd name="connsiteY7" fmla="*/ 592819 h 607220"/>
                    <a:gd name="connsiteX8" fmla="*/ 393575 w 518738"/>
                    <a:gd name="connsiteY8" fmla="*/ 593188 h 607220"/>
                    <a:gd name="connsiteX9" fmla="*/ 370196 w 518738"/>
                    <a:gd name="connsiteY9" fmla="*/ 604597 h 607220"/>
                    <a:gd name="connsiteX10" fmla="*/ 356888 w 518738"/>
                    <a:gd name="connsiteY10" fmla="*/ 605524 h 607220"/>
                    <a:gd name="connsiteX11" fmla="*/ 356366 w 518738"/>
                    <a:gd name="connsiteY11" fmla="*/ 605700 h 607220"/>
                    <a:gd name="connsiteX12" fmla="*/ 355371 w 518738"/>
                    <a:gd name="connsiteY12" fmla="*/ 605630 h 607220"/>
                    <a:gd name="connsiteX13" fmla="*/ 332573 w 518738"/>
                    <a:gd name="connsiteY13" fmla="*/ 607220 h 607220"/>
                    <a:gd name="connsiteX14" fmla="*/ 320645 w 518738"/>
                    <a:gd name="connsiteY14" fmla="*/ 603209 h 607220"/>
                    <a:gd name="connsiteX15" fmla="*/ 317447 w 518738"/>
                    <a:gd name="connsiteY15" fmla="*/ 602986 h 607220"/>
                    <a:gd name="connsiteX16" fmla="*/ 311827 w 518738"/>
                    <a:gd name="connsiteY16" fmla="*/ 600244 h 607220"/>
                    <a:gd name="connsiteX17" fmla="*/ 295545 w 518738"/>
                    <a:gd name="connsiteY17" fmla="*/ 594768 h 607220"/>
                    <a:gd name="connsiteX18" fmla="*/ 289276 w 518738"/>
                    <a:gd name="connsiteY18" fmla="*/ 589239 h 607220"/>
                    <a:gd name="connsiteX19" fmla="*/ 282385 w 518738"/>
                    <a:gd name="connsiteY19" fmla="*/ 585876 h 607220"/>
                    <a:gd name="connsiteX20" fmla="*/ 271593 w 518738"/>
                    <a:gd name="connsiteY20" fmla="*/ 573642 h 607220"/>
                    <a:gd name="connsiteX21" fmla="*/ 266247 w 518738"/>
                    <a:gd name="connsiteY21" fmla="*/ 568927 h 607220"/>
                    <a:gd name="connsiteX22" fmla="*/ 264778 w 518738"/>
                    <a:gd name="connsiteY22" fmla="*/ 565915 h 607220"/>
                    <a:gd name="connsiteX23" fmla="*/ 255652 w 518738"/>
                    <a:gd name="connsiteY23" fmla="*/ 555569 h 607220"/>
                    <a:gd name="connsiteX24" fmla="*/ 0 w 518738"/>
                    <a:gd name="connsiteY24" fmla="*/ 66844 h 607220"/>
                    <a:gd name="connsiteX25" fmla="*/ 169919 w 518738"/>
                    <a:gd name="connsiteY25" fmla="*/ 0 h 607220"/>
                    <a:gd name="connsiteX26" fmla="*/ 347628 w 518738"/>
                    <a:gd name="connsiteY26" fmla="*/ 307801 h 607220"/>
                    <a:gd name="connsiteX27" fmla="*/ 503124 w 518738"/>
                    <a:gd name="connsiteY27" fmla="*/ 38475 h 607220"/>
                    <a:gd name="connsiteX0" fmla="*/ 518738 w 518738"/>
                    <a:gd name="connsiteY0" fmla="*/ 425778 h 629445"/>
                    <a:gd name="connsiteX1" fmla="*/ 429931 w 518738"/>
                    <a:gd name="connsiteY1" fmla="*/ 580985 h 629445"/>
                    <a:gd name="connsiteX2" fmla="*/ 426847 w 518738"/>
                    <a:gd name="connsiteY2" fmla="*/ 584481 h 629445"/>
                    <a:gd name="connsiteX3" fmla="*/ 424978 w 518738"/>
                    <a:gd name="connsiteY3" fmla="*/ 588312 h 629445"/>
                    <a:gd name="connsiteX4" fmla="*/ 418177 w 518738"/>
                    <a:gd name="connsiteY4" fmla="*/ 594310 h 629445"/>
                    <a:gd name="connsiteX5" fmla="*/ 404090 w 518738"/>
                    <a:gd name="connsiteY5" fmla="*/ 610282 h 629445"/>
                    <a:gd name="connsiteX6" fmla="*/ 395093 w 518738"/>
                    <a:gd name="connsiteY6" fmla="*/ 614672 h 629445"/>
                    <a:gd name="connsiteX7" fmla="*/ 394671 w 518738"/>
                    <a:gd name="connsiteY7" fmla="*/ 615044 h 629445"/>
                    <a:gd name="connsiteX8" fmla="*/ 393575 w 518738"/>
                    <a:gd name="connsiteY8" fmla="*/ 615413 h 629445"/>
                    <a:gd name="connsiteX9" fmla="*/ 370196 w 518738"/>
                    <a:gd name="connsiteY9" fmla="*/ 626822 h 629445"/>
                    <a:gd name="connsiteX10" fmla="*/ 356888 w 518738"/>
                    <a:gd name="connsiteY10" fmla="*/ 627749 h 629445"/>
                    <a:gd name="connsiteX11" fmla="*/ 356366 w 518738"/>
                    <a:gd name="connsiteY11" fmla="*/ 627925 h 629445"/>
                    <a:gd name="connsiteX12" fmla="*/ 355371 w 518738"/>
                    <a:gd name="connsiteY12" fmla="*/ 627855 h 629445"/>
                    <a:gd name="connsiteX13" fmla="*/ 332573 w 518738"/>
                    <a:gd name="connsiteY13" fmla="*/ 629445 h 629445"/>
                    <a:gd name="connsiteX14" fmla="*/ 320645 w 518738"/>
                    <a:gd name="connsiteY14" fmla="*/ 625434 h 629445"/>
                    <a:gd name="connsiteX15" fmla="*/ 317447 w 518738"/>
                    <a:gd name="connsiteY15" fmla="*/ 625211 h 629445"/>
                    <a:gd name="connsiteX16" fmla="*/ 311827 w 518738"/>
                    <a:gd name="connsiteY16" fmla="*/ 622469 h 629445"/>
                    <a:gd name="connsiteX17" fmla="*/ 295545 w 518738"/>
                    <a:gd name="connsiteY17" fmla="*/ 616993 h 629445"/>
                    <a:gd name="connsiteX18" fmla="*/ 289276 w 518738"/>
                    <a:gd name="connsiteY18" fmla="*/ 611464 h 629445"/>
                    <a:gd name="connsiteX19" fmla="*/ 282385 w 518738"/>
                    <a:gd name="connsiteY19" fmla="*/ 608101 h 629445"/>
                    <a:gd name="connsiteX20" fmla="*/ 271593 w 518738"/>
                    <a:gd name="connsiteY20" fmla="*/ 595867 h 629445"/>
                    <a:gd name="connsiteX21" fmla="*/ 266247 w 518738"/>
                    <a:gd name="connsiteY21" fmla="*/ 591152 h 629445"/>
                    <a:gd name="connsiteX22" fmla="*/ 264778 w 518738"/>
                    <a:gd name="connsiteY22" fmla="*/ 588140 h 629445"/>
                    <a:gd name="connsiteX23" fmla="*/ 255652 w 518738"/>
                    <a:gd name="connsiteY23" fmla="*/ 577794 h 629445"/>
                    <a:gd name="connsiteX24" fmla="*/ 0 w 518738"/>
                    <a:gd name="connsiteY24" fmla="*/ 89069 h 629445"/>
                    <a:gd name="connsiteX25" fmla="*/ 154044 w 518738"/>
                    <a:gd name="connsiteY25" fmla="*/ 0 h 629445"/>
                    <a:gd name="connsiteX26" fmla="*/ 347628 w 518738"/>
                    <a:gd name="connsiteY26" fmla="*/ 330026 h 629445"/>
                    <a:gd name="connsiteX27" fmla="*/ 503124 w 518738"/>
                    <a:gd name="connsiteY27" fmla="*/ 60700 h 629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18738" h="629445">
                      <a:moveTo>
                        <a:pt x="518738" y="425778"/>
                      </a:moveTo>
                      <a:lnTo>
                        <a:pt x="429931" y="580985"/>
                      </a:lnTo>
                      <a:lnTo>
                        <a:pt x="426847" y="584481"/>
                      </a:lnTo>
                      <a:lnTo>
                        <a:pt x="424978" y="588312"/>
                      </a:lnTo>
                      <a:lnTo>
                        <a:pt x="418177" y="594310"/>
                      </a:lnTo>
                      <a:lnTo>
                        <a:pt x="404090" y="610282"/>
                      </a:lnTo>
                      <a:lnTo>
                        <a:pt x="395093" y="614672"/>
                      </a:lnTo>
                      <a:lnTo>
                        <a:pt x="394671" y="615044"/>
                      </a:lnTo>
                      <a:lnTo>
                        <a:pt x="393575" y="615413"/>
                      </a:lnTo>
                      <a:lnTo>
                        <a:pt x="370196" y="626822"/>
                      </a:lnTo>
                      <a:lnTo>
                        <a:pt x="356888" y="627749"/>
                      </a:lnTo>
                      <a:lnTo>
                        <a:pt x="356366" y="627925"/>
                      </a:lnTo>
                      <a:lnTo>
                        <a:pt x="355371" y="627855"/>
                      </a:lnTo>
                      <a:lnTo>
                        <a:pt x="332573" y="629445"/>
                      </a:lnTo>
                      <a:lnTo>
                        <a:pt x="320645" y="625434"/>
                      </a:lnTo>
                      <a:lnTo>
                        <a:pt x="317447" y="625211"/>
                      </a:lnTo>
                      <a:lnTo>
                        <a:pt x="311827" y="622469"/>
                      </a:lnTo>
                      <a:lnTo>
                        <a:pt x="295545" y="616993"/>
                      </a:lnTo>
                      <a:lnTo>
                        <a:pt x="289276" y="611464"/>
                      </a:lnTo>
                      <a:lnTo>
                        <a:pt x="282385" y="608101"/>
                      </a:lnTo>
                      <a:lnTo>
                        <a:pt x="271593" y="595867"/>
                      </a:lnTo>
                      <a:lnTo>
                        <a:pt x="266247" y="591152"/>
                      </a:lnTo>
                      <a:lnTo>
                        <a:pt x="264778" y="588140"/>
                      </a:lnTo>
                      <a:lnTo>
                        <a:pt x="255652" y="577794"/>
                      </a:lnTo>
                      <a:lnTo>
                        <a:pt x="0" y="89069"/>
                      </a:lnTo>
                      <a:lnTo>
                        <a:pt x="154044" y="0"/>
                      </a:lnTo>
                      <a:lnTo>
                        <a:pt x="347628" y="330026"/>
                      </a:lnTo>
                      <a:lnTo>
                        <a:pt x="503124" y="60700"/>
                      </a:lnTo>
                    </a:path>
                  </a:pathLst>
                </a:custGeom>
                <a:pattFill prst="plaid">
                  <a:fgClr>
                    <a:srgbClr val="FF99CC"/>
                  </a:fgClr>
                  <a:bgClr>
                    <a:srgbClr val="FFCC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2" name="四角形: 角を丸くする 8">
                  <a:extLst>
                    <a:ext uri="{FF2B5EF4-FFF2-40B4-BE49-F238E27FC236}">
                      <a16:creationId xmlns:a16="http://schemas.microsoft.com/office/drawing/2014/main" id="{22032C3A-4EE7-4186-8ACD-ABC228C46EF7}"/>
                    </a:ext>
                  </a:extLst>
                </p:cNvPr>
                <p:cNvSpPr/>
                <p:nvPr/>
              </p:nvSpPr>
              <p:spPr>
                <a:xfrm rot="20098952" flipH="1">
                  <a:off x="2356226" y="5669292"/>
                  <a:ext cx="193907" cy="611509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pattFill prst="plaid">
                  <a:fgClr>
                    <a:srgbClr val="FF99CC"/>
                  </a:fgClr>
                  <a:bgClr>
                    <a:srgbClr val="FFCC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70" name="グループ化 1069">
                <a:extLst>
                  <a:ext uri="{FF2B5EF4-FFF2-40B4-BE49-F238E27FC236}">
                    <a16:creationId xmlns:a16="http://schemas.microsoft.com/office/drawing/2014/main" id="{ADAF98E4-79CF-4386-883D-53432DEF2B3B}"/>
                  </a:ext>
                </a:extLst>
              </p:cNvPr>
              <p:cNvGrpSpPr/>
              <p:nvPr/>
            </p:nvGrpSpPr>
            <p:grpSpPr>
              <a:xfrm>
                <a:off x="1562021" y="6403290"/>
                <a:ext cx="916860" cy="390005"/>
                <a:chOff x="1562021" y="3512395"/>
                <a:chExt cx="916860" cy="390005"/>
              </a:xfrm>
            </p:grpSpPr>
            <p:sp>
              <p:nvSpPr>
                <p:cNvPr id="1073" name="台形 28">
                  <a:extLst>
                    <a:ext uri="{FF2B5EF4-FFF2-40B4-BE49-F238E27FC236}">
                      <a16:creationId xmlns:a16="http://schemas.microsoft.com/office/drawing/2014/main" id="{A37151B7-53AB-46C6-A54A-A31F35077C99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4" name="四角形: 角を丸くする 1073">
                  <a:extLst>
                    <a:ext uri="{FF2B5EF4-FFF2-40B4-BE49-F238E27FC236}">
                      <a16:creationId xmlns:a16="http://schemas.microsoft.com/office/drawing/2014/main" id="{E2A8AD38-F994-446A-BD16-B852C6670491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71009" cy="45719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5" name="四角形: 角を丸くする 1074">
                  <a:extLst>
                    <a:ext uri="{FF2B5EF4-FFF2-40B4-BE49-F238E27FC236}">
                      <a16:creationId xmlns:a16="http://schemas.microsoft.com/office/drawing/2014/main" id="{353CDCA3-C823-4AD9-88F7-B34664B9C607}"/>
                    </a:ext>
                  </a:extLst>
                </p:cNvPr>
                <p:cNvSpPr/>
                <p:nvPr/>
              </p:nvSpPr>
              <p:spPr>
                <a:xfrm>
                  <a:off x="2386952" y="3512395"/>
                  <a:ext cx="71009" cy="45719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0C0EA71F-912B-48B3-A471-EBB8F2975A18}"/>
                  </a:ext>
                </a:extLst>
              </p:cNvPr>
              <p:cNvSpPr/>
              <p:nvPr/>
            </p:nvSpPr>
            <p:spPr>
              <a:xfrm rot="1828534">
                <a:off x="1908045" y="6422974"/>
                <a:ext cx="357332" cy="409840"/>
              </a:xfrm>
              <a:custGeom>
                <a:avLst/>
                <a:gdLst>
                  <a:gd name="connsiteX0" fmla="*/ 287210 w 500610"/>
                  <a:gd name="connsiteY0" fmla="*/ 574171 h 574171"/>
                  <a:gd name="connsiteX1" fmla="*/ 253647 w 500610"/>
                  <a:gd name="connsiteY1" fmla="*/ 540608 h 574171"/>
                  <a:gd name="connsiteX2" fmla="*/ 253647 w 500610"/>
                  <a:gd name="connsiteY2" fmla="*/ 312640 h 574171"/>
                  <a:gd name="connsiteX3" fmla="*/ 230347 w 500610"/>
                  <a:gd name="connsiteY3" fmla="*/ 312640 h 574171"/>
                  <a:gd name="connsiteX4" fmla="*/ 216379 w 500610"/>
                  <a:gd name="connsiteY4" fmla="*/ 516398 h 574171"/>
                  <a:gd name="connsiteX5" fmla="*/ 180599 w 500610"/>
                  <a:gd name="connsiteY5" fmla="*/ 547587 h 574171"/>
                  <a:gd name="connsiteX6" fmla="*/ 149410 w 500610"/>
                  <a:gd name="connsiteY6" fmla="*/ 511807 h 574171"/>
                  <a:gd name="connsiteX7" fmla="*/ 163627 w 500610"/>
                  <a:gd name="connsiteY7" fmla="*/ 304418 h 574171"/>
                  <a:gd name="connsiteX8" fmla="*/ 159514 w 500610"/>
                  <a:gd name="connsiteY8" fmla="*/ 273560 h 574171"/>
                  <a:gd name="connsiteX9" fmla="*/ 143253 w 500610"/>
                  <a:gd name="connsiteY9" fmla="*/ 219336 h 574171"/>
                  <a:gd name="connsiteX10" fmla="*/ 70370 w 500610"/>
                  <a:gd name="connsiteY10" fmla="*/ 285470 h 574171"/>
                  <a:gd name="connsiteX11" fmla="*/ 10919 w 500610"/>
                  <a:gd name="connsiteY11" fmla="*/ 282584 h 574171"/>
                  <a:gd name="connsiteX12" fmla="*/ 13805 w 500610"/>
                  <a:gd name="connsiteY12" fmla="*/ 223132 h 574171"/>
                  <a:gd name="connsiteX13" fmla="*/ 141244 w 500610"/>
                  <a:gd name="connsiteY13" fmla="*/ 107494 h 574171"/>
                  <a:gd name="connsiteX14" fmla="*/ 143670 w 500610"/>
                  <a:gd name="connsiteY14" fmla="*/ 95473 h 574171"/>
                  <a:gd name="connsiteX15" fmla="*/ 287706 w 500610"/>
                  <a:gd name="connsiteY15" fmla="*/ 0 h 574171"/>
                  <a:gd name="connsiteX16" fmla="*/ 294153 w 500610"/>
                  <a:gd name="connsiteY16" fmla="*/ 0 h 574171"/>
                  <a:gd name="connsiteX17" fmla="*/ 450473 w 500610"/>
                  <a:gd name="connsiteY17" fmla="*/ 156320 h 574171"/>
                  <a:gd name="connsiteX18" fmla="*/ 450473 w 500610"/>
                  <a:gd name="connsiteY18" fmla="*/ 207881 h 574171"/>
                  <a:gd name="connsiteX19" fmla="*/ 499946 w 500610"/>
                  <a:gd name="connsiteY19" fmla="*/ 416457 h 574171"/>
                  <a:gd name="connsiteX20" fmla="*/ 481819 w 500610"/>
                  <a:gd name="connsiteY20" fmla="*/ 445857 h 574171"/>
                  <a:gd name="connsiteX21" fmla="*/ 452418 w 500610"/>
                  <a:gd name="connsiteY21" fmla="*/ 427730 h 574171"/>
                  <a:gd name="connsiteX22" fmla="*/ 425120 w 500610"/>
                  <a:gd name="connsiteY22" fmla="*/ 312640 h 574171"/>
                  <a:gd name="connsiteX23" fmla="*/ 406498 w 500610"/>
                  <a:gd name="connsiteY23" fmla="*/ 312640 h 574171"/>
                  <a:gd name="connsiteX24" fmla="*/ 406498 w 500610"/>
                  <a:gd name="connsiteY24" fmla="*/ 500127 h 574171"/>
                  <a:gd name="connsiteX25" fmla="*/ 372935 w 500610"/>
                  <a:gd name="connsiteY25" fmla="*/ 533690 h 574171"/>
                  <a:gd name="connsiteX26" fmla="*/ 339372 w 500610"/>
                  <a:gd name="connsiteY26" fmla="*/ 500127 h 574171"/>
                  <a:gd name="connsiteX27" fmla="*/ 339372 w 500610"/>
                  <a:gd name="connsiteY27" fmla="*/ 312640 h 574171"/>
                  <a:gd name="connsiteX28" fmla="*/ 320773 w 500610"/>
                  <a:gd name="connsiteY28" fmla="*/ 312640 h 574171"/>
                  <a:gd name="connsiteX29" fmla="*/ 320773 w 500610"/>
                  <a:gd name="connsiteY29" fmla="*/ 540608 h 574171"/>
                  <a:gd name="connsiteX30" fmla="*/ 287210 w 500610"/>
                  <a:gd name="connsiteY30" fmla="*/ 574171 h 574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610" h="574171">
                    <a:moveTo>
                      <a:pt x="287210" y="574171"/>
                    </a:moveTo>
                    <a:cubicBezTo>
                      <a:pt x="268674" y="574171"/>
                      <a:pt x="253647" y="559144"/>
                      <a:pt x="253647" y="540608"/>
                    </a:cubicBezTo>
                    <a:lnTo>
                      <a:pt x="253647" y="312640"/>
                    </a:lnTo>
                    <a:lnTo>
                      <a:pt x="230347" y="312640"/>
                    </a:lnTo>
                    <a:lnTo>
                      <a:pt x="216379" y="516398"/>
                    </a:lnTo>
                    <a:cubicBezTo>
                      <a:pt x="215112" y="534891"/>
                      <a:pt x="199092" y="548855"/>
                      <a:pt x="180599" y="547587"/>
                    </a:cubicBezTo>
                    <a:cubicBezTo>
                      <a:pt x="162107" y="546319"/>
                      <a:pt x="148143" y="530300"/>
                      <a:pt x="149410" y="511807"/>
                    </a:cubicBezTo>
                    <a:lnTo>
                      <a:pt x="163627" y="304418"/>
                    </a:lnTo>
                    <a:lnTo>
                      <a:pt x="159514" y="273560"/>
                    </a:lnTo>
                    <a:lnTo>
                      <a:pt x="143253" y="219336"/>
                    </a:lnTo>
                    <a:lnTo>
                      <a:pt x="70370" y="285470"/>
                    </a:lnTo>
                    <a:cubicBezTo>
                      <a:pt x="53156" y="301090"/>
                      <a:pt x="26539" y="299798"/>
                      <a:pt x="10919" y="282584"/>
                    </a:cubicBezTo>
                    <a:cubicBezTo>
                      <a:pt x="-4701" y="265369"/>
                      <a:pt x="-3409" y="238753"/>
                      <a:pt x="13805" y="223132"/>
                    </a:cubicBezTo>
                    <a:lnTo>
                      <a:pt x="141244" y="107494"/>
                    </a:lnTo>
                    <a:lnTo>
                      <a:pt x="143670" y="95473"/>
                    </a:lnTo>
                    <a:cubicBezTo>
                      <a:pt x="167401" y="39368"/>
                      <a:pt x="222956" y="0"/>
                      <a:pt x="287706" y="0"/>
                    </a:cubicBezTo>
                    <a:lnTo>
                      <a:pt x="294153" y="0"/>
                    </a:lnTo>
                    <a:cubicBezTo>
                      <a:pt x="380486" y="0"/>
                      <a:pt x="450473" y="69987"/>
                      <a:pt x="450473" y="156320"/>
                    </a:cubicBezTo>
                    <a:lnTo>
                      <a:pt x="450473" y="207881"/>
                    </a:lnTo>
                    <a:lnTo>
                      <a:pt x="499946" y="416457"/>
                    </a:lnTo>
                    <a:cubicBezTo>
                      <a:pt x="503059" y="429581"/>
                      <a:pt x="494942" y="442744"/>
                      <a:pt x="481819" y="445857"/>
                    </a:cubicBezTo>
                    <a:cubicBezTo>
                      <a:pt x="468695" y="448970"/>
                      <a:pt x="455531" y="440854"/>
                      <a:pt x="452418" y="427730"/>
                    </a:cubicBezTo>
                    <a:lnTo>
                      <a:pt x="425120" y="312640"/>
                    </a:lnTo>
                    <a:lnTo>
                      <a:pt x="406498" y="312640"/>
                    </a:lnTo>
                    <a:lnTo>
                      <a:pt x="406498" y="500127"/>
                    </a:lnTo>
                    <a:cubicBezTo>
                      <a:pt x="406498" y="518663"/>
                      <a:pt x="391471" y="533690"/>
                      <a:pt x="372935" y="533690"/>
                    </a:cubicBezTo>
                    <a:cubicBezTo>
                      <a:pt x="354399" y="533690"/>
                      <a:pt x="339372" y="518663"/>
                      <a:pt x="339372" y="500127"/>
                    </a:cubicBezTo>
                    <a:lnTo>
                      <a:pt x="339372" y="312640"/>
                    </a:lnTo>
                    <a:lnTo>
                      <a:pt x="320773" y="312640"/>
                    </a:lnTo>
                    <a:lnTo>
                      <a:pt x="320773" y="540608"/>
                    </a:lnTo>
                    <a:cubicBezTo>
                      <a:pt x="320773" y="559144"/>
                      <a:pt x="305746" y="574171"/>
                      <a:pt x="287210" y="57417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2" name="四角形: 上の 2 つの角を丸める 930">
                <a:extLst>
                  <a:ext uri="{FF2B5EF4-FFF2-40B4-BE49-F238E27FC236}">
                    <a16:creationId xmlns:a16="http://schemas.microsoft.com/office/drawing/2014/main" id="{B452F71E-1AC8-4BCF-967E-5BD9C41D75DF}"/>
                  </a:ext>
                </a:extLst>
              </p:cNvPr>
              <p:cNvSpPr/>
              <p:nvPr/>
            </p:nvSpPr>
            <p:spPr>
              <a:xfrm rot="2686230">
                <a:off x="2284046" y="6107044"/>
                <a:ext cx="187452" cy="471973"/>
              </a:xfrm>
              <a:custGeom>
                <a:avLst/>
                <a:gdLst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8" fmla="*/ 93726 w 187452"/>
                  <a:gd name="connsiteY8" fmla="*/ 0 h 570730"/>
                  <a:gd name="connsiteX0" fmla="*/ 145892 w 239618"/>
                  <a:gd name="connsiteY0" fmla="*/ 83703 h 654433"/>
                  <a:gd name="connsiteX1" fmla="*/ 145892 w 239618"/>
                  <a:gd name="connsiteY1" fmla="*/ 83703 h 654433"/>
                  <a:gd name="connsiteX2" fmla="*/ 239618 w 239618"/>
                  <a:gd name="connsiteY2" fmla="*/ 177429 h 654433"/>
                  <a:gd name="connsiteX3" fmla="*/ 239618 w 239618"/>
                  <a:gd name="connsiteY3" fmla="*/ 654433 h 654433"/>
                  <a:gd name="connsiteX4" fmla="*/ 239618 w 239618"/>
                  <a:gd name="connsiteY4" fmla="*/ 654433 h 654433"/>
                  <a:gd name="connsiteX5" fmla="*/ 52166 w 239618"/>
                  <a:gd name="connsiteY5" fmla="*/ 654433 h 654433"/>
                  <a:gd name="connsiteX6" fmla="*/ 52166 w 239618"/>
                  <a:gd name="connsiteY6" fmla="*/ 654433 h 654433"/>
                  <a:gd name="connsiteX7" fmla="*/ 52166 w 239618"/>
                  <a:gd name="connsiteY7" fmla="*/ 177429 h 654433"/>
                  <a:gd name="connsiteX8" fmla="*/ 2284 w 239618"/>
                  <a:gd name="connsiteY8" fmla="*/ 1632 h 654433"/>
                  <a:gd name="connsiteX9" fmla="*/ 145892 w 239618"/>
                  <a:gd name="connsiteY9" fmla="*/ 83703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9" fmla="*/ 91440 w 237334"/>
                  <a:gd name="connsiteY9" fmla="*/ 93072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1436 w 187452"/>
                  <a:gd name="connsiteY7" fmla="*/ 156032 h 570730"/>
                  <a:gd name="connsiteX0" fmla="*/ 93726 w 187452"/>
                  <a:gd name="connsiteY0" fmla="*/ 10102 h 580832"/>
                  <a:gd name="connsiteX1" fmla="*/ 93766 w 187452"/>
                  <a:gd name="connsiteY1" fmla="*/ 0 h 580832"/>
                  <a:gd name="connsiteX2" fmla="*/ 187452 w 187452"/>
                  <a:gd name="connsiteY2" fmla="*/ 103828 h 580832"/>
                  <a:gd name="connsiteX3" fmla="*/ 187452 w 187452"/>
                  <a:gd name="connsiteY3" fmla="*/ 580832 h 580832"/>
                  <a:gd name="connsiteX4" fmla="*/ 187452 w 187452"/>
                  <a:gd name="connsiteY4" fmla="*/ 580832 h 580832"/>
                  <a:gd name="connsiteX5" fmla="*/ 0 w 187452"/>
                  <a:gd name="connsiteY5" fmla="*/ 580832 h 580832"/>
                  <a:gd name="connsiteX6" fmla="*/ 0 w 187452"/>
                  <a:gd name="connsiteY6" fmla="*/ 580832 h 580832"/>
                  <a:gd name="connsiteX7" fmla="*/ 1436 w 187452"/>
                  <a:gd name="connsiteY7" fmla="*/ 166134 h 580832"/>
                  <a:gd name="connsiteX0" fmla="*/ 93726 w 187452"/>
                  <a:gd name="connsiteY0" fmla="*/ 0 h 570730"/>
                  <a:gd name="connsiteX1" fmla="*/ 187452 w 187452"/>
                  <a:gd name="connsiteY1" fmla="*/ 93726 h 570730"/>
                  <a:gd name="connsiteX2" fmla="*/ 187452 w 187452"/>
                  <a:gd name="connsiteY2" fmla="*/ 570730 h 570730"/>
                  <a:gd name="connsiteX3" fmla="*/ 187452 w 187452"/>
                  <a:gd name="connsiteY3" fmla="*/ 570730 h 570730"/>
                  <a:gd name="connsiteX4" fmla="*/ 0 w 187452"/>
                  <a:gd name="connsiteY4" fmla="*/ 570730 h 570730"/>
                  <a:gd name="connsiteX5" fmla="*/ 0 w 187452"/>
                  <a:gd name="connsiteY5" fmla="*/ 570730 h 570730"/>
                  <a:gd name="connsiteX6" fmla="*/ 1436 w 187452"/>
                  <a:gd name="connsiteY6" fmla="*/ 156032 h 570730"/>
                  <a:gd name="connsiteX0" fmla="*/ 92104 w 187452"/>
                  <a:gd name="connsiteY0" fmla="*/ 0 h 585890"/>
                  <a:gd name="connsiteX1" fmla="*/ 187452 w 187452"/>
                  <a:gd name="connsiteY1" fmla="*/ 108886 h 585890"/>
                  <a:gd name="connsiteX2" fmla="*/ 187452 w 187452"/>
                  <a:gd name="connsiteY2" fmla="*/ 585890 h 585890"/>
                  <a:gd name="connsiteX3" fmla="*/ 187452 w 187452"/>
                  <a:gd name="connsiteY3" fmla="*/ 585890 h 585890"/>
                  <a:gd name="connsiteX4" fmla="*/ 0 w 187452"/>
                  <a:gd name="connsiteY4" fmla="*/ 585890 h 585890"/>
                  <a:gd name="connsiteX5" fmla="*/ 0 w 187452"/>
                  <a:gd name="connsiteY5" fmla="*/ 585890 h 585890"/>
                  <a:gd name="connsiteX6" fmla="*/ 1436 w 187452"/>
                  <a:gd name="connsiteY6" fmla="*/ 171192 h 58589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187452 w 187452"/>
                  <a:gd name="connsiteY0" fmla="*/ 0 h 477004"/>
                  <a:gd name="connsiteX1" fmla="*/ 187452 w 187452"/>
                  <a:gd name="connsiteY1" fmla="*/ 477004 h 477004"/>
                  <a:gd name="connsiteX2" fmla="*/ 187452 w 187452"/>
                  <a:gd name="connsiteY2" fmla="*/ 477004 h 477004"/>
                  <a:gd name="connsiteX3" fmla="*/ 0 w 187452"/>
                  <a:gd name="connsiteY3" fmla="*/ 477004 h 477004"/>
                  <a:gd name="connsiteX4" fmla="*/ 0 w 187452"/>
                  <a:gd name="connsiteY4" fmla="*/ 477004 h 477004"/>
                  <a:gd name="connsiteX5" fmla="*/ 1436 w 187452"/>
                  <a:gd name="connsiteY5" fmla="*/ 62306 h 477004"/>
                  <a:gd name="connsiteX0" fmla="*/ 182380 w 187452"/>
                  <a:gd name="connsiteY0" fmla="*/ 0 h 471973"/>
                  <a:gd name="connsiteX1" fmla="*/ 187452 w 187452"/>
                  <a:gd name="connsiteY1" fmla="*/ 471973 h 471973"/>
                  <a:gd name="connsiteX2" fmla="*/ 187452 w 187452"/>
                  <a:gd name="connsiteY2" fmla="*/ 471973 h 471973"/>
                  <a:gd name="connsiteX3" fmla="*/ 0 w 187452"/>
                  <a:gd name="connsiteY3" fmla="*/ 471973 h 471973"/>
                  <a:gd name="connsiteX4" fmla="*/ 0 w 187452"/>
                  <a:gd name="connsiteY4" fmla="*/ 471973 h 471973"/>
                  <a:gd name="connsiteX5" fmla="*/ 1436 w 187452"/>
                  <a:gd name="connsiteY5" fmla="*/ 57275 h 471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452" h="471973">
                    <a:moveTo>
                      <a:pt x="182380" y="0"/>
                    </a:moveTo>
                    <a:cubicBezTo>
                      <a:pt x="184071" y="157324"/>
                      <a:pt x="185761" y="314649"/>
                      <a:pt x="187452" y="471973"/>
                    </a:cubicBezTo>
                    <a:lnTo>
                      <a:pt x="187452" y="471973"/>
                    </a:lnTo>
                    <a:lnTo>
                      <a:pt x="0" y="471973"/>
                    </a:lnTo>
                    <a:lnTo>
                      <a:pt x="0" y="471973"/>
                    </a:lnTo>
                    <a:cubicBezTo>
                      <a:pt x="479" y="333740"/>
                      <a:pt x="957" y="195508"/>
                      <a:pt x="1436" y="57275"/>
                    </a:cubicBezTo>
                  </a:path>
                </a:pathLst>
              </a:custGeom>
              <a:pattFill prst="plaid">
                <a:fgClr>
                  <a:srgbClr val="FF99CC"/>
                </a:fgClr>
                <a:bgClr>
                  <a:srgbClr val="FFCC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7119EBD-CE75-4AD8-A980-11E57CC98D12}"/>
                </a:ext>
              </a:extLst>
            </p:cNvPr>
            <p:cNvGrpSpPr/>
            <p:nvPr/>
          </p:nvGrpSpPr>
          <p:grpSpPr>
            <a:xfrm>
              <a:off x="658096" y="4798395"/>
              <a:ext cx="2691442" cy="1637420"/>
              <a:chOff x="-2693688" y="4798395"/>
              <a:chExt cx="2691442" cy="1637420"/>
            </a:xfrm>
          </p:grpSpPr>
          <p:sp>
            <p:nvSpPr>
              <p:cNvPr id="922" name="四角形: 上の 2 つの角を丸める 921">
                <a:extLst>
                  <a:ext uri="{FF2B5EF4-FFF2-40B4-BE49-F238E27FC236}">
                    <a16:creationId xmlns:a16="http://schemas.microsoft.com/office/drawing/2014/main" id="{423844C9-F37A-48DD-A619-94087F3E1B10}"/>
                  </a:ext>
                </a:extLst>
              </p:cNvPr>
              <p:cNvSpPr/>
              <p:nvPr/>
            </p:nvSpPr>
            <p:spPr>
              <a:xfrm>
                <a:off x="-1571222" y="5506270"/>
                <a:ext cx="133082" cy="68094"/>
              </a:xfrm>
              <a:prstGeom prst="round2SameRect">
                <a:avLst>
                  <a:gd name="adj1" fmla="val 48139"/>
                  <a:gd name="adj2" fmla="val 31473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23" name="グループ化 922">
                <a:extLst>
                  <a:ext uri="{FF2B5EF4-FFF2-40B4-BE49-F238E27FC236}">
                    <a16:creationId xmlns:a16="http://schemas.microsoft.com/office/drawing/2014/main" id="{226E64B4-A653-4658-B1E8-F19E91249B2F}"/>
                  </a:ext>
                </a:extLst>
              </p:cNvPr>
              <p:cNvGrpSpPr/>
              <p:nvPr/>
            </p:nvGrpSpPr>
            <p:grpSpPr>
              <a:xfrm>
                <a:off x="-2693688" y="5612113"/>
                <a:ext cx="2691442" cy="823702"/>
                <a:chOff x="-2234242" y="5623427"/>
                <a:chExt cx="2691442" cy="823702"/>
              </a:xfrm>
            </p:grpSpPr>
            <p:sp>
              <p:nvSpPr>
                <p:cNvPr id="1016" name="正方形/長方形 2">
                  <a:extLst>
                    <a:ext uri="{FF2B5EF4-FFF2-40B4-BE49-F238E27FC236}">
                      <a16:creationId xmlns:a16="http://schemas.microsoft.com/office/drawing/2014/main" id="{7FD65C05-E5E5-423C-9CC1-4AE2E7B4C260}"/>
                    </a:ext>
                  </a:extLst>
                </p:cNvPr>
                <p:cNvSpPr/>
                <p:nvPr/>
              </p:nvSpPr>
              <p:spPr>
                <a:xfrm>
                  <a:off x="-2145102" y="566655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7" name="正方形/長方形 1016">
                  <a:extLst>
                    <a:ext uri="{FF2B5EF4-FFF2-40B4-BE49-F238E27FC236}">
                      <a16:creationId xmlns:a16="http://schemas.microsoft.com/office/drawing/2014/main" id="{BAF76B28-26C2-477E-A0FB-47CA1B29A336}"/>
                    </a:ext>
                  </a:extLst>
                </p:cNvPr>
                <p:cNvSpPr/>
                <p:nvPr/>
              </p:nvSpPr>
              <p:spPr>
                <a:xfrm>
                  <a:off x="-2145102" y="566961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8" name="四角形: 上の 2 つの角を丸める 1017">
                  <a:extLst>
                    <a:ext uri="{FF2B5EF4-FFF2-40B4-BE49-F238E27FC236}">
                      <a16:creationId xmlns:a16="http://schemas.microsoft.com/office/drawing/2014/main" id="{13354CAA-B1A7-4181-A3C4-0F52518DFDD6}"/>
                    </a:ext>
                  </a:extLst>
                </p:cNvPr>
                <p:cNvSpPr/>
                <p:nvPr/>
              </p:nvSpPr>
              <p:spPr>
                <a:xfrm>
                  <a:off x="-2234242" y="562342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25" name="正方形/長方形 924">
                <a:extLst>
                  <a:ext uri="{FF2B5EF4-FFF2-40B4-BE49-F238E27FC236}">
                    <a16:creationId xmlns:a16="http://schemas.microsoft.com/office/drawing/2014/main" id="{E7AB1DDF-8F2D-4C80-A569-EBD9BDF50CB1}"/>
                  </a:ext>
                </a:extLst>
              </p:cNvPr>
              <p:cNvSpPr/>
              <p:nvPr/>
            </p:nvSpPr>
            <p:spPr>
              <a:xfrm>
                <a:off x="-2494180" y="5443174"/>
                <a:ext cx="868479" cy="16893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6" name="正方形/長方形 925">
                <a:extLst>
                  <a:ext uri="{FF2B5EF4-FFF2-40B4-BE49-F238E27FC236}">
                    <a16:creationId xmlns:a16="http://schemas.microsoft.com/office/drawing/2014/main" id="{83FAEB43-048C-436F-B26E-49CCA2F2BC95}"/>
                  </a:ext>
                </a:extLst>
              </p:cNvPr>
              <p:cNvSpPr/>
              <p:nvPr/>
            </p:nvSpPr>
            <p:spPr>
              <a:xfrm>
                <a:off x="-2494180" y="5030872"/>
                <a:ext cx="868479" cy="40979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27" name="グループ化 926">
                <a:extLst>
                  <a:ext uri="{FF2B5EF4-FFF2-40B4-BE49-F238E27FC236}">
                    <a16:creationId xmlns:a16="http://schemas.microsoft.com/office/drawing/2014/main" id="{4956E078-7A6D-4449-8008-7FED7D43512D}"/>
                  </a:ext>
                </a:extLst>
              </p:cNvPr>
              <p:cNvGrpSpPr/>
              <p:nvPr/>
            </p:nvGrpSpPr>
            <p:grpSpPr>
              <a:xfrm>
                <a:off x="-2006553" y="4798395"/>
                <a:ext cx="447071" cy="331809"/>
                <a:chOff x="-1597903" y="4785142"/>
                <a:chExt cx="541807" cy="402121"/>
              </a:xfrm>
            </p:grpSpPr>
            <p:sp>
              <p:nvSpPr>
                <p:cNvPr id="1014" name="四角形: 角を丸くする 1013">
                  <a:extLst>
                    <a:ext uri="{FF2B5EF4-FFF2-40B4-BE49-F238E27FC236}">
                      <a16:creationId xmlns:a16="http://schemas.microsoft.com/office/drawing/2014/main" id="{AC205025-065A-4106-98A4-BDE9DA5DEB4E}"/>
                    </a:ext>
                  </a:extLst>
                </p:cNvPr>
                <p:cNvSpPr/>
                <p:nvPr/>
              </p:nvSpPr>
              <p:spPr>
                <a:xfrm>
                  <a:off x="-1597903" y="4785142"/>
                  <a:ext cx="541807" cy="402121"/>
                </a:xfrm>
                <a:prstGeom prst="roundRect">
                  <a:avLst>
                    <a:gd name="adj" fmla="val 7363"/>
                  </a:avLst>
                </a:prstGeom>
                <a:solidFill>
                  <a:srgbClr val="FFFF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5" name="四角形: 角を丸くする 1014">
                  <a:extLst>
                    <a:ext uri="{FF2B5EF4-FFF2-40B4-BE49-F238E27FC236}">
                      <a16:creationId xmlns:a16="http://schemas.microsoft.com/office/drawing/2014/main" id="{197019A4-B6C3-4322-889C-94C17C8BC67C}"/>
                    </a:ext>
                  </a:extLst>
                </p:cNvPr>
                <p:cNvSpPr/>
                <p:nvPr/>
              </p:nvSpPr>
              <p:spPr>
                <a:xfrm>
                  <a:off x="-1557508" y="4815918"/>
                  <a:ext cx="458876" cy="340570"/>
                </a:xfrm>
                <a:prstGeom prst="roundRect">
                  <a:avLst>
                    <a:gd name="adj" fmla="val 2469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28" name="四角形: 上の 2 つの角を丸める 927">
                <a:extLst>
                  <a:ext uri="{FF2B5EF4-FFF2-40B4-BE49-F238E27FC236}">
                    <a16:creationId xmlns:a16="http://schemas.microsoft.com/office/drawing/2014/main" id="{9E03AF3E-B282-4ABA-9A6D-7B2B783E1D33}"/>
                  </a:ext>
                </a:extLst>
              </p:cNvPr>
              <p:cNvSpPr/>
              <p:nvPr/>
            </p:nvSpPr>
            <p:spPr>
              <a:xfrm>
                <a:off x="-2493363" y="4874675"/>
                <a:ext cx="361555" cy="153688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9" name="四角形: 上の 2 つの角を丸める 928">
                <a:extLst>
                  <a:ext uri="{FF2B5EF4-FFF2-40B4-BE49-F238E27FC236}">
                    <a16:creationId xmlns:a16="http://schemas.microsoft.com/office/drawing/2014/main" id="{D0FBC1BD-579F-4FD5-83F0-DB7E470A0618}"/>
                  </a:ext>
                </a:extLst>
              </p:cNvPr>
              <p:cNvSpPr/>
              <p:nvPr/>
            </p:nvSpPr>
            <p:spPr>
              <a:xfrm>
                <a:off x="-1603787" y="5544370"/>
                <a:ext cx="198212" cy="68094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F92F8A7-708E-47FE-A032-F142ECF3F98A}"/>
              </a:ext>
            </a:extLst>
          </p:cNvPr>
          <p:cNvGrpSpPr/>
          <p:nvPr/>
        </p:nvGrpSpPr>
        <p:grpSpPr>
          <a:xfrm>
            <a:off x="3604496" y="3891246"/>
            <a:ext cx="2691442" cy="2544569"/>
            <a:chOff x="3604496" y="3891246"/>
            <a:chExt cx="2691442" cy="2544569"/>
          </a:xfrm>
        </p:grpSpPr>
        <p:grpSp>
          <p:nvGrpSpPr>
            <p:cNvPr id="1191" name="グループ化 1190">
              <a:extLst>
                <a:ext uri="{FF2B5EF4-FFF2-40B4-BE49-F238E27FC236}">
                  <a16:creationId xmlns:a16="http://schemas.microsoft.com/office/drawing/2014/main" id="{16EF0BF5-68A0-449E-96C8-8522F3B1A2A8}"/>
                </a:ext>
              </a:extLst>
            </p:cNvPr>
            <p:cNvGrpSpPr/>
            <p:nvPr/>
          </p:nvGrpSpPr>
          <p:grpSpPr>
            <a:xfrm>
              <a:off x="4475360" y="3891246"/>
              <a:ext cx="1244190" cy="1812843"/>
              <a:chOff x="3754170" y="4193757"/>
              <a:chExt cx="1815099" cy="2644685"/>
            </a:xfrm>
          </p:grpSpPr>
          <p:grpSp>
            <p:nvGrpSpPr>
              <p:cNvPr id="1192" name="グループ化 1191">
                <a:extLst>
                  <a:ext uri="{FF2B5EF4-FFF2-40B4-BE49-F238E27FC236}">
                    <a16:creationId xmlns:a16="http://schemas.microsoft.com/office/drawing/2014/main" id="{4788D834-374F-4A37-9ACF-CB1C5A090E33}"/>
                  </a:ext>
                </a:extLst>
              </p:cNvPr>
              <p:cNvGrpSpPr/>
              <p:nvPr/>
            </p:nvGrpSpPr>
            <p:grpSpPr>
              <a:xfrm>
                <a:off x="3754170" y="4193757"/>
                <a:ext cx="1815099" cy="2247987"/>
                <a:chOff x="3754170" y="4193757"/>
                <a:chExt cx="1815099" cy="2247987"/>
              </a:xfrm>
            </p:grpSpPr>
            <p:grpSp>
              <p:nvGrpSpPr>
                <p:cNvPr id="1199" name="グループ化 1198">
                  <a:extLst>
                    <a:ext uri="{FF2B5EF4-FFF2-40B4-BE49-F238E27FC236}">
                      <a16:creationId xmlns:a16="http://schemas.microsoft.com/office/drawing/2014/main" id="{50A163B2-D792-4EA2-94C5-202E5DABB08C}"/>
                    </a:ext>
                  </a:extLst>
                </p:cNvPr>
                <p:cNvGrpSpPr/>
                <p:nvPr/>
              </p:nvGrpSpPr>
              <p:grpSpPr>
                <a:xfrm>
                  <a:off x="4376033" y="4193757"/>
                  <a:ext cx="1193236" cy="2247987"/>
                  <a:chOff x="4376033" y="1295282"/>
                  <a:chExt cx="1193236" cy="2247987"/>
                </a:xfrm>
              </p:grpSpPr>
              <p:grpSp>
                <p:nvGrpSpPr>
                  <p:cNvPr id="1213" name="グループ化 1212">
                    <a:extLst>
                      <a:ext uri="{FF2B5EF4-FFF2-40B4-BE49-F238E27FC236}">
                        <a16:creationId xmlns:a16="http://schemas.microsoft.com/office/drawing/2014/main" id="{0DF24C5A-0FCF-4E4E-AE6C-816351123F29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4487608" y="2201237"/>
                    <a:ext cx="296112" cy="296112"/>
                    <a:chOff x="6070600" y="2196792"/>
                    <a:chExt cx="296112" cy="296112"/>
                  </a:xfrm>
                </p:grpSpPr>
                <p:sp>
                  <p:nvSpPr>
                    <p:cNvPr id="1245" name="涙形 1244">
                      <a:extLst>
                        <a:ext uri="{FF2B5EF4-FFF2-40B4-BE49-F238E27FC236}">
                          <a16:creationId xmlns:a16="http://schemas.microsoft.com/office/drawing/2014/main" id="{4BDD8B57-71AD-4A41-B6B3-03F731E3F9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46" name="涙形 1245">
                      <a:extLst>
                        <a:ext uri="{FF2B5EF4-FFF2-40B4-BE49-F238E27FC236}">
                          <a16:creationId xmlns:a16="http://schemas.microsoft.com/office/drawing/2014/main" id="{B50DF207-5F31-404E-9777-8F0BC8215C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214" name="グループ化 1213">
                    <a:extLst>
                      <a:ext uri="{FF2B5EF4-FFF2-40B4-BE49-F238E27FC236}">
                        <a16:creationId xmlns:a16="http://schemas.microsoft.com/office/drawing/2014/main" id="{837276B6-3B23-42AA-B16C-24F8D5EAD1A4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5135705" y="2201237"/>
                    <a:ext cx="296112" cy="296112"/>
                    <a:chOff x="6070600" y="2196792"/>
                    <a:chExt cx="296112" cy="296112"/>
                  </a:xfrm>
                </p:grpSpPr>
                <p:sp>
                  <p:nvSpPr>
                    <p:cNvPr id="1243" name="涙形 1242">
                      <a:extLst>
                        <a:ext uri="{FF2B5EF4-FFF2-40B4-BE49-F238E27FC236}">
                          <a16:creationId xmlns:a16="http://schemas.microsoft.com/office/drawing/2014/main" id="{85DC076A-9E97-4712-B031-CD82599685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44" name="涙形 1243">
                      <a:extLst>
                        <a:ext uri="{FF2B5EF4-FFF2-40B4-BE49-F238E27FC236}">
                          <a16:creationId xmlns:a16="http://schemas.microsoft.com/office/drawing/2014/main" id="{ECEF7A39-C1ED-4B72-A786-658A49F370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215" name="グループ化 1214">
                    <a:extLst>
                      <a:ext uri="{FF2B5EF4-FFF2-40B4-BE49-F238E27FC236}">
                        <a16:creationId xmlns:a16="http://schemas.microsoft.com/office/drawing/2014/main" id="{A8501FE7-AB24-4243-8C03-18D42CCD0887}"/>
                      </a:ext>
                    </a:extLst>
                  </p:cNvPr>
                  <p:cNvGrpSpPr/>
                  <p:nvPr/>
                </p:nvGrpSpPr>
                <p:grpSpPr>
                  <a:xfrm>
                    <a:off x="4376033" y="1416132"/>
                    <a:ext cx="1193236" cy="656581"/>
                    <a:chOff x="4376033" y="1381139"/>
                    <a:chExt cx="1193236" cy="656581"/>
                  </a:xfrm>
                </p:grpSpPr>
                <p:sp>
                  <p:nvSpPr>
                    <p:cNvPr id="1241" name="四角形: 角を丸くする 1240">
                      <a:extLst>
                        <a:ext uri="{FF2B5EF4-FFF2-40B4-BE49-F238E27FC236}">
                          <a16:creationId xmlns:a16="http://schemas.microsoft.com/office/drawing/2014/main" id="{49D93028-A1E5-4D5A-9158-CBF17CED5967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42" name="四角形: 角を丸くする 1241">
                      <a:extLst>
                        <a:ext uri="{FF2B5EF4-FFF2-40B4-BE49-F238E27FC236}">
                          <a16:creationId xmlns:a16="http://schemas.microsoft.com/office/drawing/2014/main" id="{856C70B4-654B-45E8-AB21-09BA4AA3B81E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216" name="片側の 2 つの角を丸めた四角形 144">
                    <a:extLst>
                      <a:ext uri="{FF2B5EF4-FFF2-40B4-BE49-F238E27FC236}">
                        <a16:creationId xmlns:a16="http://schemas.microsoft.com/office/drawing/2014/main" id="{73836651-6B8D-43E9-A9AB-2AA492F53517}"/>
                      </a:ext>
                    </a:extLst>
                  </p:cNvPr>
                  <p:cNvSpPr/>
                  <p:nvPr/>
                </p:nvSpPr>
                <p:spPr>
                  <a:xfrm>
                    <a:off x="4531942" y="2549525"/>
                    <a:ext cx="840158" cy="993744"/>
                  </a:xfrm>
                  <a:prstGeom prst="round2SameRect">
                    <a:avLst>
                      <a:gd name="adj1" fmla="val 39895"/>
                      <a:gd name="adj2" fmla="val 0"/>
                    </a:avLst>
                  </a:pr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17" name="フリーフォーム: 図形 1216">
                    <a:extLst>
                      <a:ext uri="{FF2B5EF4-FFF2-40B4-BE49-F238E27FC236}">
                        <a16:creationId xmlns:a16="http://schemas.microsoft.com/office/drawing/2014/main" id="{5E610050-C4A8-4A6C-B880-97FB68ADC381}"/>
                      </a:ext>
                    </a:extLst>
                  </p:cNvPr>
                  <p:cNvSpPr/>
                  <p:nvPr/>
                </p:nvSpPr>
                <p:spPr>
                  <a:xfrm>
                    <a:off x="4770307" y="2340367"/>
                    <a:ext cx="382718" cy="34437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218" name="グループ化 1217">
                    <a:extLst>
                      <a:ext uri="{FF2B5EF4-FFF2-40B4-BE49-F238E27FC236}">
                        <a16:creationId xmlns:a16="http://schemas.microsoft.com/office/drawing/2014/main" id="{4828DC70-9C49-4060-8EE1-EF0A2A1102DE}"/>
                      </a:ext>
                    </a:extLst>
                  </p:cNvPr>
                  <p:cNvGrpSpPr/>
                  <p:nvPr/>
                </p:nvGrpSpPr>
                <p:grpSpPr>
                  <a:xfrm>
                    <a:off x="4416788" y="1325433"/>
                    <a:ext cx="1086287" cy="1165865"/>
                    <a:chOff x="2355996" y="739604"/>
                    <a:chExt cx="1086287" cy="1165865"/>
                  </a:xfrm>
                </p:grpSpPr>
                <p:grpSp>
                  <p:nvGrpSpPr>
                    <p:cNvPr id="1226" name="グループ化 1225">
                      <a:extLst>
                        <a:ext uri="{FF2B5EF4-FFF2-40B4-BE49-F238E27FC236}">
                          <a16:creationId xmlns:a16="http://schemas.microsoft.com/office/drawing/2014/main" id="{244EDF20-BCBC-47BB-82D6-5CA49017157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55996" y="880575"/>
                      <a:ext cx="1086287" cy="1024894"/>
                      <a:chOff x="2791859" y="2017486"/>
                      <a:chExt cx="1150915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234" name="グループ化 1233">
                        <a:extLst>
                          <a:ext uri="{FF2B5EF4-FFF2-40B4-BE49-F238E27FC236}">
                            <a16:creationId xmlns:a16="http://schemas.microsoft.com/office/drawing/2014/main" id="{BBEE7F2F-0B0E-4441-A610-33D2E75BF764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9" y="2459313"/>
                        <a:ext cx="222006" cy="333009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239" name="円/楕円 159">
                          <a:extLst>
                            <a:ext uri="{FF2B5EF4-FFF2-40B4-BE49-F238E27FC236}">
                              <a16:creationId xmlns:a16="http://schemas.microsoft.com/office/drawing/2014/main" id="{D228619E-55D9-415E-A469-C2C17C39AC7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240" name="円/楕円 160">
                          <a:extLst>
                            <a:ext uri="{FF2B5EF4-FFF2-40B4-BE49-F238E27FC236}">
                              <a16:creationId xmlns:a16="http://schemas.microsoft.com/office/drawing/2014/main" id="{EAAC8434-801B-4029-9DB7-485DAF02C1E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235" name="グループ化 1234">
                        <a:extLst>
                          <a:ext uri="{FF2B5EF4-FFF2-40B4-BE49-F238E27FC236}">
                            <a16:creationId xmlns:a16="http://schemas.microsoft.com/office/drawing/2014/main" id="{E544711E-E5C1-4CBE-87C0-2FD322B6F5E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237" name="円/楕円 157">
                          <a:extLst>
                            <a:ext uri="{FF2B5EF4-FFF2-40B4-BE49-F238E27FC236}">
                              <a16:creationId xmlns:a16="http://schemas.microsoft.com/office/drawing/2014/main" id="{67327F66-6F2B-4E68-A5DC-F2253378471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238" name="円/楕円 158">
                          <a:extLst>
                            <a:ext uri="{FF2B5EF4-FFF2-40B4-BE49-F238E27FC236}">
                              <a16:creationId xmlns:a16="http://schemas.microsoft.com/office/drawing/2014/main" id="{E08F9621-ACC7-43EB-A74D-20F598BA97A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236" name="円/楕円 156">
                        <a:extLst>
                          <a:ext uri="{FF2B5EF4-FFF2-40B4-BE49-F238E27FC236}">
                            <a16:creationId xmlns:a16="http://schemas.microsoft.com/office/drawing/2014/main" id="{8040DA94-3315-46A6-AB9F-F72B1161B5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27" name="円/楕円 27">
                      <a:extLst>
                        <a:ext uri="{FF2B5EF4-FFF2-40B4-BE49-F238E27FC236}">
                          <a16:creationId xmlns:a16="http://schemas.microsoft.com/office/drawing/2014/main" id="{07DB5E42-CE77-4014-BF06-BF39D293C7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78219" y="1736565"/>
                      <a:ext cx="248363" cy="8234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  <a:gd name="connsiteX0" fmla="*/ 58 w 3255103"/>
                        <a:gd name="connsiteY0" fmla="*/ 43286 h 389571"/>
                        <a:gd name="connsiteX1" fmla="*/ 3210476 w 3255103"/>
                        <a:gd name="connsiteY1" fmla="*/ 43286 h 389571"/>
                        <a:gd name="connsiteX2" fmla="*/ 1605267 w 3255103"/>
                        <a:gd name="connsiteY2" fmla="*/ 389571 h 389571"/>
                        <a:gd name="connsiteX3" fmla="*/ 58 w 3255103"/>
                        <a:gd name="connsiteY3" fmla="*/ 43286 h 3895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55103" h="389571">
                          <a:moveTo>
                            <a:pt x="58" y="43286"/>
                          </a:moveTo>
                          <a:cubicBezTo>
                            <a:pt x="267593" y="-14428"/>
                            <a:pt x="2942941" y="-14428"/>
                            <a:pt x="3210476" y="43286"/>
                          </a:cubicBezTo>
                          <a:cubicBezTo>
                            <a:pt x="3478011" y="101000"/>
                            <a:pt x="2491799" y="389571"/>
                            <a:pt x="1605267" y="389571"/>
                          </a:cubicBezTo>
                          <a:cubicBezTo>
                            <a:pt x="718735" y="389571"/>
                            <a:pt x="-7588" y="119524"/>
                            <a:pt x="58" y="43286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28" name="月 1227">
                      <a:extLst>
                        <a:ext uri="{FF2B5EF4-FFF2-40B4-BE49-F238E27FC236}">
                          <a16:creationId xmlns:a16="http://schemas.microsoft.com/office/drawing/2014/main" id="{A0931F44-0F2C-4649-9F25-7C722DB1A4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59311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29" name="月 1228">
                      <a:extLst>
                        <a:ext uri="{FF2B5EF4-FFF2-40B4-BE49-F238E27FC236}">
                          <a16:creationId xmlns:a16="http://schemas.microsoft.com/office/drawing/2014/main" id="{25F77A81-EDD3-4130-8B75-4CEF26A19D97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234510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0" name="正方形/長方形 67">
                      <a:extLst>
                        <a:ext uri="{FF2B5EF4-FFF2-40B4-BE49-F238E27FC236}">
                          <a16:creationId xmlns:a16="http://schemas.microsoft.com/office/drawing/2014/main" id="{809C1679-3C16-4DDD-89D1-62C57B27EB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67091" y="1640211"/>
                      <a:ext cx="65249" cy="334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1" name="フリーフォーム: 図形 1230">
                      <a:extLst>
                        <a:ext uri="{FF2B5EF4-FFF2-40B4-BE49-F238E27FC236}">
                          <a16:creationId xmlns:a16="http://schemas.microsoft.com/office/drawing/2014/main" id="{A8D89DA8-EE80-4D00-9DF2-C21B22B187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94411" y="739604"/>
                      <a:ext cx="1028240" cy="651784"/>
                    </a:xfrm>
                    <a:custGeom>
                      <a:avLst/>
                      <a:gdLst>
                        <a:gd name="connsiteX0" fmla="*/ 474085 w 1031382"/>
                        <a:gd name="connsiteY0" fmla="*/ 0 h 594179"/>
                        <a:gd name="connsiteX1" fmla="*/ 520965 w 1031382"/>
                        <a:gd name="connsiteY1" fmla="*/ 3715 h 594179"/>
                        <a:gd name="connsiteX2" fmla="*/ 557297 w 1031382"/>
                        <a:gd name="connsiteY2" fmla="*/ 1 h 594179"/>
                        <a:gd name="connsiteX3" fmla="*/ 796709 w 1031382"/>
                        <a:gd name="connsiteY3" fmla="*/ 67334 h 594179"/>
                        <a:gd name="connsiteX4" fmla="*/ 990269 w 1031382"/>
                        <a:gd name="connsiteY4" fmla="*/ 594179 h 594179"/>
                        <a:gd name="connsiteX5" fmla="*/ 990268 w 1031382"/>
                        <a:gd name="connsiteY5" fmla="*/ 594179 h 594179"/>
                        <a:gd name="connsiteX6" fmla="*/ 639436 w 1031382"/>
                        <a:gd name="connsiteY6" fmla="*/ 339739 h 594179"/>
                        <a:gd name="connsiteX7" fmla="*/ 515690 w 1031382"/>
                        <a:gd name="connsiteY7" fmla="*/ 276595 h 594179"/>
                        <a:gd name="connsiteX8" fmla="*/ 391946 w 1031382"/>
                        <a:gd name="connsiteY8" fmla="*/ 339738 h 594179"/>
                        <a:gd name="connsiteX9" fmla="*/ 41114 w 1031382"/>
                        <a:gd name="connsiteY9" fmla="*/ 594178 h 594179"/>
                        <a:gd name="connsiteX10" fmla="*/ 41113 w 1031382"/>
                        <a:gd name="connsiteY10" fmla="*/ 594178 h 594179"/>
                        <a:gd name="connsiteX11" fmla="*/ 234673 w 1031382"/>
                        <a:gd name="connsiteY11" fmla="*/ 67333 h 594179"/>
                        <a:gd name="connsiteX12" fmla="*/ 474085 w 1031382"/>
                        <a:gd name="connsiteY12" fmla="*/ 0 h 5941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031382" h="594179">
                          <a:moveTo>
                            <a:pt x="474085" y="0"/>
                          </a:moveTo>
                          <a:lnTo>
                            <a:pt x="520965" y="3715"/>
                          </a:lnTo>
                          <a:lnTo>
                            <a:pt x="557297" y="1"/>
                          </a:lnTo>
                          <a:cubicBezTo>
                            <a:pt x="636256" y="831"/>
                            <a:pt x="719396" y="22698"/>
                            <a:pt x="796709" y="67334"/>
                          </a:cubicBezTo>
                          <a:cubicBezTo>
                            <a:pt x="1002877" y="186366"/>
                            <a:pt x="1089537" y="422242"/>
                            <a:pt x="990269" y="594179"/>
                          </a:cubicBezTo>
                          <a:lnTo>
                            <a:pt x="990268" y="594179"/>
                          </a:lnTo>
                          <a:cubicBezTo>
                            <a:pt x="882758" y="497516"/>
                            <a:pt x="764842" y="412142"/>
                            <a:pt x="639436" y="339739"/>
                          </a:cubicBezTo>
                          <a:lnTo>
                            <a:pt x="515690" y="276595"/>
                          </a:lnTo>
                          <a:lnTo>
                            <a:pt x="391946" y="339738"/>
                          </a:lnTo>
                          <a:cubicBezTo>
                            <a:pt x="266540" y="412141"/>
                            <a:pt x="148624" y="497515"/>
                            <a:pt x="41114" y="594178"/>
                          </a:cubicBezTo>
                          <a:lnTo>
                            <a:pt x="41113" y="594178"/>
                          </a:lnTo>
                          <a:cubicBezTo>
                            <a:pt x="-58155" y="422241"/>
                            <a:pt x="28505" y="186365"/>
                            <a:pt x="234673" y="67333"/>
                          </a:cubicBezTo>
                          <a:cubicBezTo>
                            <a:pt x="311986" y="22697"/>
                            <a:pt x="395126" y="830"/>
                            <a:pt x="474085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32" name="月 1231">
                      <a:extLst>
                        <a:ext uri="{FF2B5EF4-FFF2-40B4-BE49-F238E27FC236}">
                          <a16:creationId xmlns:a16="http://schemas.microsoft.com/office/drawing/2014/main" id="{6D8433EA-4B04-4F46-9F5C-F04A4BD7418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31235" y="1131326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33" name="月 1232">
                      <a:extLst>
                        <a:ext uri="{FF2B5EF4-FFF2-40B4-BE49-F238E27FC236}">
                          <a16:creationId xmlns:a16="http://schemas.microsoft.com/office/drawing/2014/main" id="{BCBD2DCC-7794-4952-9D88-4A7C8B988E8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3988" y="1131328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19" name="台形 1218">
                    <a:extLst>
                      <a:ext uri="{FF2B5EF4-FFF2-40B4-BE49-F238E27FC236}">
                        <a16:creationId xmlns:a16="http://schemas.microsoft.com/office/drawing/2014/main" id="{2711CC98-B4A9-4E3B-8F64-BD593E6469E8}"/>
                      </a:ext>
                    </a:extLst>
                  </p:cNvPr>
                  <p:cNvSpPr/>
                  <p:nvPr/>
                </p:nvSpPr>
                <p:spPr>
                  <a:xfrm>
                    <a:off x="4664340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0" name="台形 1219">
                    <a:extLst>
                      <a:ext uri="{FF2B5EF4-FFF2-40B4-BE49-F238E27FC236}">
                        <a16:creationId xmlns:a16="http://schemas.microsoft.com/office/drawing/2014/main" id="{42103562-56C8-4BB6-B7D0-C5F1692E888E}"/>
                      </a:ext>
                    </a:extLst>
                  </p:cNvPr>
                  <p:cNvSpPr/>
                  <p:nvPr/>
                </p:nvSpPr>
                <p:spPr>
                  <a:xfrm>
                    <a:off x="5147572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1" name="台形 1220">
                    <a:extLst>
                      <a:ext uri="{FF2B5EF4-FFF2-40B4-BE49-F238E27FC236}">
                        <a16:creationId xmlns:a16="http://schemas.microsoft.com/office/drawing/2014/main" id="{5E0F062C-41FC-45A3-B10E-B3FC3DE9E542}"/>
                      </a:ext>
                    </a:extLst>
                  </p:cNvPr>
                  <p:cNvSpPr/>
                  <p:nvPr/>
                </p:nvSpPr>
                <p:spPr>
                  <a:xfrm>
                    <a:off x="4554902" y="2854448"/>
                    <a:ext cx="810054" cy="688821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2" name="フリーフォーム: 図形 1221">
                    <a:extLst>
                      <a:ext uri="{FF2B5EF4-FFF2-40B4-BE49-F238E27FC236}">
                        <a16:creationId xmlns:a16="http://schemas.microsoft.com/office/drawing/2014/main" id="{0AA1922D-E0F3-430B-8A1F-EC4170858F96}"/>
                      </a:ext>
                    </a:extLst>
                  </p:cNvPr>
                  <p:cNvSpPr/>
                  <p:nvPr/>
                </p:nvSpPr>
                <p:spPr>
                  <a:xfrm>
                    <a:off x="4636332" y="2538038"/>
                    <a:ext cx="650667" cy="227586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0667" h="227586">
                        <a:moveTo>
                          <a:pt x="203612" y="1063"/>
                        </a:moveTo>
                        <a:cubicBezTo>
                          <a:pt x="215524" y="3119"/>
                          <a:pt x="226219" y="8104"/>
                          <a:pt x="232873" y="15528"/>
                        </a:cubicBezTo>
                        <a:lnTo>
                          <a:pt x="325334" y="118706"/>
                        </a:lnTo>
                        <a:lnTo>
                          <a:pt x="417794" y="15529"/>
                        </a:lnTo>
                        <a:cubicBezTo>
                          <a:pt x="424448" y="8105"/>
                          <a:pt x="435143" y="3120"/>
                          <a:pt x="447056" y="1064"/>
                        </a:cubicBezTo>
                        <a:cubicBezTo>
                          <a:pt x="458970" y="-993"/>
                          <a:pt x="472100" y="-121"/>
                          <a:pt x="483624" y="4166"/>
                        </a:cubicBezTo>
                        <a:lnTo>
                          <a:pt x="650560" y="66260"/>
                        </a:lnTo>
                        <a:cubicBezTo>
                          <a:pt x="654288" y="103497"/>
                          <a:pt x="560194" y="214952"/>
                          <a:pt x="505989" y="227586"/>
                        </a:cubicBezTo>
                        <a:lnTo>
                          <a:pt x="325333" y="142065"/>
                        </a:lnTo>
                        <a:lnTo>
                          <a:pt x="144678" y="227585"/>
                        </a:lnTo>
                        <a:cubicBezTo>
                          <a:pt x="90474" y="214951"/>
                          <a:pt x="-3621" y="103496"/>
                          <a:pt x="107" y="66259"/>
                        </a:cubicBezTo>
                        <a:lnTo>
                          <a:pt x="167043" y="4165"/>
                        </a:lnTo>
                        <a:cubicBezTo>
                          <a:pt x="178567" y="-122"/>
                          <a:pt x="191699" y="-994"/>
                          <a:pt x="203612" y="1063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3" name="楕円 1222">
                    <a:extLst>
                      <a:ext uri="{FF2B5EF4-FFF2-40B4-BE49-F238E27FC236}">
                        <a16:creationId xmlns:a16="http://schemas.microsoft.com/office/drawing/2014/main" id="{B2499F43-EBD3-42CE-B348-012B8BD769B0}"/>
                      </a:ext>
                    </a:extLst>
                  </p:cNvPr>
                  <p:cNvSpPr/>
                  <p:nvPr/>
                </p:nvSpPr>
                <p:spPr>
                  <a:xfrm>
                    <a:off x="4931039" y="2733779"/>
                    <a:ext cx="57680" cy="597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4" name="四角形: 角を丸くする 8">
                    <a:extLst>
                      <a:ext uri="{FF2B5EF4-FFF2-40B4-BE49-F238E27FC236}">
                        <a16:creationId xmlns:a16="http://schemas.microsoft.com/office/drawing/2014/main" id="{075C540B-BF51-4DF3-B874-28EAB1612164}"/>
                      </a:ext>
                    </a:extLst>
                  </p:cNvPr>
                  <p:cNvSpPr/>
                  <p:nvPr/>
                </p:nvSpPr>
                <p:spPr>
                  <a:xfrm rot="20098952" flipH="1">
                    <a:off x="5292308" y="2770817"/>
                    <a:ext cx="193907" cy="611509"/>
                  </a:xfrm>
                  <a:custGeom>
                    <a:avLst/>
                    <a:gdLst>
                      <a:gd name="connsiteX0" fmla="*/ 0 w 193907"/>
                      <a:gd name="connsiteY0" fmla="*/ 96954 h 708462"/>
                      <a:gd name="connsiteX1" fmla="*/ 96954 w 193907"/>
                      <a:gd name="connsiteY1" fmla="*/ 0 h 708462"/>
                      <a:gd name="connsiteX2" fmla="*/ 96954 w 193907"/>
                      <a:gd name="connsiteY2" fmla="*/ 0 h 708462"/>
                      <a:gd name="connsiteX3" fmla="*/ 193908 w 193907"/>
                      <a:gd name="connsiteY3" fmla="*/ 96954 h 708462"/>
                      <a:gd name="connsiteX4" fmla="*/ 193907 w 193907"/>
                      <a:gd name="connsiteY4" fmla="*/ 611509 h 708462"/>
                      <a:gd name="connsiteX5" fmla="*/ 96953 w 193907"/>
                      <a:gd name="connsiteY5" fmla="*/ 708463 h 708462"/>
                      <a:gd name="connsiteX6" fmla="*/ 96954 w 193907"/>
                      <a:gd name="connsiteY6" fmla="*/ 708462 h 708462"/>
                      <a:gd name="connsiteX7" fmla="*/ 0 w 193907"/>
                      <a:gd name="connsiteY7" fmla="*/ 611508 h 708462"/>
                      <a:gd name="connsiteX8" fmla="*/ 0 w 193907"/>
                      <a:gd name="connsiteY8" fmla="*/ 96954 h 708462"/>
                      <a:gd name="connsiteX0" fmla="*/ 0 w 193908"/>
                      <a:gd name="connsiteY0" fmla="*/ 96954 h 708463"/>
                      <a:gd name="connsiteX1" fmla="*/ 96954 w 193908"/>
                      <a:gd name="connsiteY1" fmla="*/ 0 h 708463"/>
                      <a:gd name="connsiteX2" fmla="*/ 193908 w 193908"/>
                      <a:gd name="connsiteY2" fmla="*/ 96954 h 708463"/>
                      <a:gd name="connsiteX3" fmla="*/ 193907 w 193908"/>
                      <a:gd name="connsiteY3" fmla="*/ 611509 h 708463"/>
                      <a:gd name="connsiteX4" fmla="*/ 96953 w 193908"/>
                      <a:gd name="connsiteY4" fmla="*/ 708463 h 708463"/>
                      <a:gd name="connsiteX5" fmla="*/ 96954 w 193908"/>
                      <a:gd name="connsiteY5" fmla="*/ 708462 h 708463"/>
                      <a:gd name="connsiteX6" fmla="*/ 0 w 193908"/>
                      <a:gd name="connsiteY6" fmla="*/ 611508 h 708463"/>
                      <a:gd name="connsiteX7" fmla="*/ 0 w 193908"/>
                      <a:gd name="connsiteY7" fmla="*/ 96954 h 708463"/>
                      <a:gd name="connsiteX0" fmla="*/ 96954 w 193908"/>
                      <a:gd name="connsiteY0" fmla="*/ 0 h 708463"/>
                      <a:gd name="connsiteX1" fmla="*/ 193908 w 193908"/>
                      <a:gd name="connsiteY1" fmla="*/ 96954 h 708463"/>
                      <a:gd name="connsiteX2" fmla="*/ 193907 w 193908"/>
                      <a:gd name="connsiteY2" fmla="*/ 611509 h 708463"/>
                      <a:gd name="connsiteX3" fmla="*/ 96953 w 193908"/>
                      <a:gd name="connsiteY3" fmla="*/ 708463 h 708463"/>
                      <a:gd name="connsiteX4" fmla="*/ 96954 w 193908"/>
                      <a:gd name="connsiteY4" fmla="*/ 708462 h 708463"/>
                      <a:gd name="connsiteX5" fmla="*/ 0 w 193908"/>
                      <a:gd name="connsiteY5" fmla="*/ 611508 h 708463"/>
                      <a:gd name="connsiteX6" fmla="*/ 0 w 193908"/>
                      <a:gd name="connsiteY6" fmla="*/ 96954 h 708463"/>
                      <a:gd name="connsiteX7" fmla="*/ 188394 w 193908"/>
                      <a:gd name="connsiteY7" fmla="*/ 91440 h 708463"/>
                      <a:gd name="connsiteX0" fmla="*/ 193908 w 193908"/>
                      <a:gd name="connsiteY0" fmla="*/ 58607 h 670116"/>
                      <a:gd name="connsiteX1" fmla="*/ 193907 w 193908"/>
                      <a:gd name="connsiteY1" fmla="*/ 573162 h 670116"/>
                      <a:gd name="connsiteX2" fmla="*/ 96953 w 193908"/>
                      <a:gd name="connsiteY2" fmla="*/ 670116 h 670116"/>
                      <a:gd name="connsiteX3" fmla="*/ 96954 w 193908"/>
                      <a:gd name="connsiteY3" fmla="*/ 670115 h 670116"/>
                      <a:gd name="connsiteX4" fmla="*/ 0 w 193908"/>
                      <a:gd name="connsiteY4" fmla="*/ 573161 h 670116"/>
                      <a:gd name="connsiteX5" fmla="*/ 0 w 193908"/>
                      <a:gd name="connsiteY5" fmla="*/ 58607 h 670116"/>
                      <a:gd name="connsiteX6" fmla="*/ 188394 w 193908"/>
                      <a:gd name="connsiteY6" fmla="*/ 53093 h 670116"/>
                      <a:gd name="connsiteX0" fmla="*/ 193908 w 193908"/>
                      <a:gd name="connsiteY0" fmla="*/ 0 h 611509"/>
                      <a:gd name="connsiteX1" fmla="*/ 193907 w 193908"/>
                      <a:gd name="connsiteY1" fmla="*/ 514555 h 611509"/>
                      <a:gd name="connsiteX2" fmla="*/ 96953 w 193908"/>
                      <a:gd name="connsiteY2" fmla="*/ 611509 h 611509"/>
                      <a:gd name="connsiteX3" fmla="*/ 96954 w 193908"/>
                      <a:gd name="connsiteY3" fmla="*/ 611508 h 611509"/>
                      <a:gd name="connsiteX4" fmla="*/ 0 w 193908"/>
                      <a:gd name="connsiteY4" fmla="*/ 514554 h 611509"/>
                      <a:gd name="connsiteX5" fmla="*/ 0 w 193908"/>
                      <a:gd name="connsiteY5" fmla="*/ 0 h 611509"/>
                      <a:gd name="connsiteX0" fmla="*/ 193908 w 195377"/>
                      <a:gd name="connsiteY0" fmla="*/ 0 h 611509"/>
                      <a:gd name="connsiteX1" fmla="*/ 193907 w 195377"/>
                      <a:gd name="connsiteY1" fmla="*/ 514555 h 611509"/>
                      <a:gd name="connsiteX2" fmla="*/ 96953 w 195377"/>
                      <a:gd name="connsiteY2" fmla="*/ 611509 h 611509"/>
                      <a:gd name="connsiteX3" fmla="*/ 96954 w 195377"/>
                      <a:gd name="connsiteY3" fmla="*/ 611508 h 611509"/>
                      <a:gd name="connsiteX4" fmla="*/ 0 w 195377"/>
                      <a:gd name="connsiteY4" fmla="*/ 514554 h 611509"/>
                      <a:gd name="connsiteX5" fmla="*/ 0 w 195377"/>
                      <a:gd name="connsiteY5" fmla="*/ 0 h 611509"/>
                      <a:gd name="connsiteX0" fmla="*/ 171756 w 196825"/>
                      <a:gd name="connsiteY0" fmla="*/ 189028 h 611509"/>
                      <a:gd name="connsiteX1" fmla="*/ 193907 w 196825"/>
                      <a:gd name="connsiteY1" fmla="*/ 514555 h 611509"/>
                      <a:gd name="connsiteX2" fmla="*/ 96953 w 196825"/>
                      <a:gd name="connsiteY2" fmla="*/ 611509 h 611509"/>
                      <a:gd name="connsiteX3" fmla="*/ 96954 w 196825"/>
                      <a:gd name="connsiteY3" fmla="*/ 611508 h 611509"/>
                      <a:gd name="connsiteX4" fmla="*/ 0 w 196825"/>
                      <a:gd name="connsiteY4" fmla="*/ 514554 h 611509"/>
                      <a:gd name="connsiteX5" fmla="*/ 0 w 196825"/>
                      <a:gd name="connsiteY5" fmla="*/ 0 h 611509"/>
                      <a:gd name="connsiteX0" fmla="*/ 171756 w 193907"/>
                      <a:gd name="connsiteY0" fmla="*/ 189028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71756 w 193907"/>
                      <a:gd name="connsiteY0" fmla="*/ 189028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71756 w 193907"/>
                      <a:gd name="connsiteY0" fmla="*/ 189028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87007 w 193907"/>
                      <a:gd name="connsiteY0" fmla="*/ 334324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87007 w 193907"/>
                      <a:gd name="connsiteY0" fmla="*/ 334324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87007 w 193907"/>
                      <a:gd name="connsiteY0" fmla="*/ 334324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93907" h="611509">
                        <a:moveTo>
                          <a:pt x="187007" y="334324"/>
                        </a:moveTo>
                        <a:lnTo>
                          <a:pt x="193907" y="514555"/>
                        </a:lnTo>
                        <a:cubicBezTo>
                          <a:pt x="181440" y="584969"/>
                          <a:pt x="150499" y="611509"/>
                          <a:pt x="96953" y="611509"/>
                        </a:cubicBezTo>
                        <a:lnTo>
                          <a:pt x="96954" y="611508"/>
                        </a:lnTo>
                        <a:cubicBezTo>
                          <a:pt x="43408" y="611508"/>
                          <a:pt x="0" y="568100"/>
                          <a:pt x="0" y="514554"/>
                        </a:cubicBezTo>
                        <a:lnTo>
                          <a:pt x="0" y="0"/>
                        </a:lnTo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5" name="フリーフォーム: 図形 1224">
                    <a:extLst>
                      <a:ext uri="{FF2B5EF4-FFF2-40B4-BE49-F238E27FC236}">
                        <a16:creationId xmlns:a16="http://schemas.microsoft.com/office/drawing/2014/main" id="{D157163B-82E0-4758-9663-A36A48D56C2D}"/>
                      </a:ext>
                    </a:extLst>
                  </p:cNvPr>
                  <p:cNvSpPr/>
                  <p:nvPr/>
                </p:nvSpPr>
                <p:spPr>
                  <a:xfrm>
                    <a:off x="4437044" y="1295282"/>
                    <a:ext cx="1063644" cy="629203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00" name="グループ化 1199">
                  <a:extLst>
                    <a:ext uri="{FF2B5EF4-FFF2-40B4-BE49-F238E27FC236}">
                      <a16:creationId xmlns:a16="http://schemas.microsoft.com/office/drawing/2014/main" id="{16079050-3825-4B6B-B2DD-42DD5ABEFAFE}"/>
                    </a:ext>
                  </a:extLst>
                </p:cNvPr>
                <p:cNvGrpSpPr/>
                <p:nvPr/>
              </p:nvGrpSpPr>
              <p:grpSpPr>
                <a:xfrm>
                  <a:off x="3754170" y="5240185"/>
                  <a:ext cx="673836" cy="770652"/>
                  <a:chOff x="822885" y="2341710"/>
                  <a:chExt cx="673836" cy="770652"/>
                </a:xfrm>
              </p:grpSpPr>
              <p:grpSp>
                <p:nvGrpSpPr>
                  <p:cNvPr id="1204" name="グループ化 1203">
                    <a:extLst>
                      <a:ext uri="{FF2B5EF4-FFF2-40B4-BE49-F238E27FC236}">
                        <a16:creationId xmlns:a16="http://schemas.microsoft.com/office/drawing/2014/main" id="{74C3F219-AFD2-47ED-B3C4-E7D95EC4900E}"/>
                      </a:ext>
                    </a:extLst>
                  </p:cNvPr>
                  <p:cNvGrpSpPr/>
                  <p:nvPr/>
                </p:nvGrpSpPr>
                <p:grpSpPr>
                  <a:xfrm rot="20591756">
                    <a:off x="822885" y="2341710"/>
                    <a:ext cx="673836" cy="770652"/>
                    <a:chOff x="4763785" y="4875188"/>
                    <a:chExt cx="1243168" cy="1421785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1206" name="フリーフォーム: 図形 1205">
                      <a:extLst>
                        <a:ext uri="{FF2B5EF4-FFF2-40B4-BE49-F238E27FC236}">
                          <a16:creationId xmlns:a16="http://schemas.microsoft.com/office/drawing/2014/main" id="{2D2BC88F-E084-47A6-8BAA-DA927D5DE24A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763785" y="5338238"/>
                      <a:ext cx="1243168" cy="958735"/>
                    </a:xfrm>
                    <a:custGeom>
                      <a:avLst/>
                      <a:gdLst>
                        <a:gd name="connsiteX0" fmla="*/ 87716 w 1243168"/>
                        <a:gd name="connsiteY0" fmla="*/ 54421 h 958735"/>
                        <a:gd name="connsiteX1" fmla="*/ 299481 w 1243168"/>
                        <a:gd name="connsiteY1" fmla="*/ 0 h 958735"/>
                        <a:gd name="connsiteX2" fmla="*/ 547816 w 1243168"/>
                        <a:gd name="connsiteY2" fmla="*/ 81920 h 958735"/>
                        <a:gd name="connsiteX3" fmla="*/ 570565 w 1243168"/>
                        <a:gd name="connsiteY3" fmla="*/ 107924 h 958735"/>
                        <a:gd name="connsiteX4" fmla="*/ 1184400 w 1243168"/>
                        <a:gd name="connsiteY4" fmla="*/ 684202 h 958735"/>
                        <a:gd name="connsiteX5" fmla="*/ 1197523 w 1243168"/>
                        <a:gd name="connsiteY5" fmla="*/ 921651 h 958735"/>
                        <a:gd name="connsiteX6" fmla="*/ 931383 w 1243168"/>
                        <a:gd name="connsiteY6" fmla="*/ 891901 h 958735"/>
                        <a:gd name="connsiteX7" fmla="*/ 470898 w 1243168"/>
                        <a:gd name="connsiteY7" fmla="*/ 334067 h 958735"/>
                        <a:gd name="connsiteX8" fmla="*/ 416052 w 1243168"/>
                        <a:gd name="connsiteY8" fmla="*/ 357008 h 958735"/>
                        <a:gd name="connsiteX9" fmla="*/ 299481 w 1243168"/>
                        <a:gd name="connsiteY9" fmla="*/ 371610 h 958735"/>
                        <a:gd name="connsiteX10" fmla="*/ 0 w 1243168"/>
                        <a:gd name="connsiteY10" fmla="*/ 185805 h 958735"/>
                        <a:gd name="connsiteX11" fmla="*/ 87716 w 1243168"/>
                        <a:gd name="connsiteY11" fmla="*/ 54421 h 9587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3168" h="958735">
                          <a:moveTo>
                            <a:pt x="87716" y="54421"/>
                          </a:moveTo>
                          <a:cubicBezTo>
                            <a:pt x="141911" y="20797"/>
                            <a:pt x="216782" y="0"/>
                            <a:pt x="299481" y="0"/>
                          </a:cubicBezTo>
                          <a:cubicBezTo>
                            <a:pt x="402855" y="0"/>
                            <a:pt x="493996" y="32495"/>
                            <a:pt x="547816" y="81920"/>
                          </a:cubicBezTo>
                          <a:lnTo>
                            <a:pt x="570565" y="107924"/>
                          </a:lnTo>
                          <a:lnTo>
                            <a:pt x="1184400" y="684202"/>
                          </a:lnTo>
                          <a:cubicBezTo>
                            <a:pt x="1254450" y="757036"/>
                            <a:pt x="1265627" y="860188"/>
                            <a:pt x="1197523" y="921651"/>
                          </a:cubicBezTo>
                          <a:cubicBezTo>
                            <a:pt x="1129417" y="983114"/>
                            <a:pt x="1001432" y="964732"/>
                            <a:pt x="931383" y="891901"/>
                          </a:cubicBezTo>
                          <a:lnTo>
                            <a:pt x="470898" y="334067"/>
                          </a:lnTo>
                          <a:lnTo>
                            <a:pt x="416052" y="357008"/>
                          </a:lnTo>
                          <a:cubicBezTo>
                            <a:pt x="380223" y="366411"/>
                            <a:pt x="340831" y="371610"/>
                            <a:pt x="299481" y="371610"/>
                          </a:cubicBezTo>
                          <a:cubicBezTo>
                            <a:pt x="134082" y="371610"/>
                            <a:pt x="0" y="288422"/>
                            <a:pt x="0" y="185805"/>
                          </a:cubicBezTo>
                          <a:cubicBezTo>
                            <a:pt x="1" y="134496"/>
                            <a:pt x="33521" y="88045"/>
                            <a:pt x="87716" y="54421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07" name="四角形: 角を丸くする 89">
                      <a:extLst>
                        <a:ext uri="{FF2B5EF4-FFF2-40B4-BE49-F238E27FC236}">
                          <a16:creationId xmlns:a16="http://schemas.microsoft.com/office/drawing/2014/main" id="{58D79FDF-DD64-46B2-941A-7F3D617B1E0F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08" name="四角形: 角を丸くする 148">
                      <a:extLst>
                        <a:ext uri="{FF2B5EF4-FFF2-40B4-BE49-F238E27FC236}">
                          <a16:creationId xmlns:a16="http://schemas.microsoft.com/office/drawing/2014/main" id="{E1247B6E-F299-41EB-8698-BFB4034A3141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09" name="四角形: 角を丸くする 149">
                      <a:extLst>
                        <a:ext uri="{FF2B5EF4-FFF2-40B4-BE49-F238E27FC236}">
                          <a16:creationId xmlns:a16="http://schemas.microsoft.com/office/drawing/2014/main" id="{349211AA-FCA1-424B-B359-86C1408C6A5A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10" name="四角形: 角を丸くする 150">
                      <a:extLst>
                        <a:ext uri="{FF2B5EF4-FFF2-40B4-BE49-F238E27FC236}">
                          <a16:creationId xmlns:a16="http://schemas.microsoft.com/office/drawing/2014/main" id="{E556E76B-A7DE-4F0E-B18E-6FF21E61827A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11" name="楕円 1210">
                      <a:extLst>
                        <a:ext uri="{FF2B5EF4-FFF2-40B4-BE49-F238E27FC236}">
                          <a16:creationId xmlns:a16="http://schemas.microsoft.com/office/drawing/2014/main" id="{ABD9D94B-E6A4-47B1-8B38-A2A4D00408D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12" name="四角形: 角を丸くする 97">
                      <a:extLst>
                        <a:ext uri="{FF2B5EF4-FFF2-40B4-BE49-F238E27FC236}">
                          <a16:creationId xmlns:a16="http://schemas.microsoft.com/office/drawing/2014/main" id="{CF022492-917B-48AD-8042-2C734A78C2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65688" y="5000894"/>
                      <a:ext cx="160011" cy="305121"/>
                    </a:xfrm>
                    <a:custGeom>
                      <a:avLst/>
                      <a:gdLst>
                        <a:gd name="connsiteX0" fmla="*/ 0 w 131525"/>
                        <a:gd name="connsiteY0" fmla="*/ 65763 h 328394"/>
                        <a:gd name="connsiteX1" fmla="*/ 65763 w 131525"/>
                        <a:gd name="connsiteY1" fmla="*/ 0 h 328394"/>
                        <a:gd name="connsiteX2" fmla="*/ 65763 w 131525"/>
                        <a:gd name="connsiteY2" fmla="*/ 0 h 328394"/>
                        <a:gd name="connsiteX3" fmla="*/ 131526 w 131525"/>
                        <a:gd name="connsiteY3" fmla="*/ 65763 h 328394"/>
                        <a:gd name="connsiteX4" fmla="*/ 131525 w 131525"/>
                        <a:gd name="connsiteY4" fmla="*/ 262632 h 328394"/>
                        <a:gd name="connsiteX5" fmla="*/ 65762 w 131525"/>
                        <a:gd name="connsiteY5" fmla="*/ 328395 h 328394"/>
                        <a:gd name="connsiteX6" fmla="*/ 65763 w 131525"/>
                        <a:gd name="connsiteY6" fmla="*/ 328394 h 328394"/>
                        <a:gd name="connsiteX7" fmla="*/ 0 w 131525"/>
                        <a:gd name="connsiteY7" fmla="*/ 262631 h 328394"/>
                        <a:gd name="connsiteX8" fmla="*/ 0 w 131525"/>
                        <a:gd name="connsiteY8" fmla="*/ 65763 h 32839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65762 w 157203"/>
                        <a:gd name="connsiteY7" fmla="*/ 328395 h 419834"/>
                        <a:gd name="connsiteX8" fmla="*/ 157203 w 157203"/>
                        <a:gd name="connsiteY8" fmla="*/ 419834 h 41983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157203 w 157203"/>
                        <a:gd name="connsiteY7" fmla="*/ 419834 h 419834"/>
                        <a:gd name="connsiteX0" fmla="*/ 65763 w 131526"/>
                        <a:gd name="connsiteY0" fmla="*/ 328394 h 328394"/>
                        <a:gd name="connsiteX1" fmla="*/ 0 w 131526"/>
                        <a:gd name="connsiteY1" fmla="*/ 262631 h 328394"/>
                        <a:gd name="connsiteX2" fmla="*/ 0 w 131526"/>
                        <a:gd name="connsiteY2" fmla="*/ 65763 h 328394"/>
                        <a:gd name="connsiteX3" fmla="*/ 65763 w 131526"/>
                        <a:gd name="connsiteY3" fmla="*/ 0 h 328394"/>
                        <a:gd name="connsiteX4" fmla="*/ 65763 w 131526"/>
                        <a:gd name="connsiteY4" fmla="*/ 0 h 328394"/>
                        <a:gd name="connsiteX5" fmla="*/ 131526 w 131526"/>
                        <a:gd name="connsiteY5" fmla="*/ 65763 h 328394"/>
                        <a:gd name="connsiteX6" fmla="*/ 131525 w 131526"/>
                        <a:gd name="connsiteY6" fmla="*/ 262632 h 328394"/>
                        <a:gd name="connsiteX0" fmla="*/ 0 w 131526"/>
                        <a:gd name="connsiteY0" fmla="*/ 262631 h 262632"/>
                        <a:gd name="connsiteX1" fmla="*/ 0 w 131526"/>
                        <a:gd name="connsiteY1" fmla="*/ 65763 h 262632"/>
                        <a:gd name="connsiteX2" fmla="*/ 65763 w 131526"/>
                        <a:gd name="connsiteY2" fmla="*/ 0 h 262632"/>
                        <a:gd name="connsiteX3" fmla="*/ 65763 w 131526"/>
                        <a:gd name="connsiteY3" fmla="*/ 0 h 262632"/>
                        <a:gd name="connsiteX4" fmla="*/ 131526 w 131526"/>
                        <a:gd name="connsiteY4" fmla="*/ 65763 h 262632"/>
                        <a:gd name="connsiteX5" fmla="*/ 131525 w 131526"/>
                        <a:gd name="connsiteY5" fmla="*/ 262632 h 262632"/>
                        <a:gd name="connsiteX0" fmla="*/ 0 w 137070"/>
                        <a:gd name="connsiteY0" fmla="*/ 262631 h 329307"/>
                        <a:gd name="connsiteX1" fmla="*/ 0 w 137070"/>
                        <a:gd name="connsiteY1" fmla="*/ 65763 h 329307"/>
                        <a:gd name="connsiteX2" fmla="*/ 65763 w 137070"/>
                        <a:gd name="connsiteY2" fmla="*/ 0 h 329307"/>
                        <a:gd name="connsiteX3" fmla="*/ 65763 w 137070"/>
                        <a:gd name="connsiteY3" fmla="*/ 0 h 329307"/>
                        <a:gd name="connsiteX4" fmla="*/ 131526 w 137070"/>
                        <a:gd name="connsiteY4" fmla="*/ 65763 h 329307"/>
                        <a:gd name="connsiteX5" fmla="*/ 136287 w 137070"/>
                        <a:gd name="connsiteY5" fmla="*/ 329307 h 329307"/>
                        <a:gd name="connsiteX0" fmla="*/ 0 w 136287"/>
                        <a:gd name="connsiteY0" fmla="*/ 262631 h 329307"/>
                        <a:gd name="connsiteX1" fmla="*/ 0 w 136287"/>
                        <a:gd name="connsiteY1" fmla="*/ 65763 h 329307"/>
                        <a:gd name="connsiteX2" fmla="*/ 65763 w 136287"/>
                        <a:gd name="connsiteY2" fmla="*/ 0 h 329307"/>
                        <a:gd name="connsiteX3" fmla="*/ 65763 w 136287"/>
                        <a:gd name="connsiteY3" fmla="*/ 0 h 329307"/>
                        <a:gd name="connsiteX4" fmla="*/ 131526 w 136287"/>
                        <a:gd name="connsiteY4" fmla="*/ 65763 h 329307"/>
                        <a:gd name="connsiteX5" fmla="*/ 136287 w 136287"/>
                        <a:gd name="connsiteY5" fmla="*/ 329307 h 329307"/>
                        <a:gd name="connsiteX0" fmla="*/ 0 w 137835"/>
                        <a:gd name="connsiteY0" fmla="*/ 262631 h 324545"/>
                        <a:gd name="connsiteX1" fmla="*/ 0 w 137835"/>
                        <a:gd name="connsiteY1" fmla="*/ 65763 h 324545"/>
                        <a:gd name="connsiteX2" fmla="*/ 65763 w 137835"/>
                        <a:gd name="connsiteY2" fmla="*/ 0 h 324545"/>
                        <a:gd name="connsiteX3" fmla="*/ 65763 w 137835"/>
                        <a:gd name="connsiteY3" fmla="*/ 0 h 324545"/>
                        <a:gd name="connsiteX4" fmla="*/ 131526 w 137835"/>
                        <a:gd name="connsiteY4" fmla="*/ 65763 h 324545"/>
                        <a:gd name="connsiteX5" fmla="*/ 136287 w 137835"/>
                        <a:gd name="connsiteY5" fmla="*/ 324545 h 324545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31689"/>
                        <a:gd name="connsiteX1" fmla="*/ 0 w 160100"/>
                        <a:gd name="connsiteY1" fmla="*/ 65763 h 331689"/>
                        <a:gd name="connsiteX2" fmla="*/ 65763 w 160100"/>
                        <a:gd name="connsiteY2" fmla="*/ 0 h 331689"/>
                        <a:gd name="connsiteX3" fmla="*/ 65763 w 160100"/>
                        <a:gd name="connsiteY3" fmla="*/ 0 h 331689"/>
                        <a:gd name="connsiteX4" fmla="*/ 131526 w 160100"/>
                        <a:gd name="connsiteY4" fmla="*/ 65763 h 331689"/>
                        <a:gd name="connsiteX5" fmla="*/ 160100 w 160100"/>
                        <a:gd name="connsiteY5" fmla="*/ 331689 h 331689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48899 w 157718"/>
                        <a:gd name="connsiteY5" fmla="*/ 269456 h 336452"/>
                        <a:gd name="connsiteX6" fmla="*/ 157718 w 157718"/>
                        <a:gd name="connsiteY6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62556"/>
                        <a:gd name="connsiteY0" fmla="*/ 233748 h 336452"/>
                        <a:gd name="connsiteX1" fmla="*/ 4838 w 162556"/>
                        <a:gd name="connsiteY1" fmla="*/ 65763 h 336452"/>
                        <a:gd name="connsiteX2" fmla="*/ 70601 w 162556"/>
                        <a:gd name="connsiteY2" fmla="*/ 0 h 336452"/>
                        <a:gd name="connsiteX3" fmla="*/ 70601 w 162556"/>
                        <a:gd name="connsiteY3" fmla="*/ 0 h 336452"/>
                        <a:gd name="connsiteX4" fmla="*/ 136364 w 162556"/>
                        <a:gd name="connsiteY4" fmla="*/ 65763 h 336452"/>
                        <a:gd name="connsiteX5" fmla="*/ 162556 w 162556"/>
                        <a:gd name="connsiteY5" fmla="*/ 336452 h 336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2556" h="336452">
                          <a:moveTo>
                            <a:pt x="0" y="233748"/>
                          </a:moveTo>
                          <a:lnTo>
                            <a:pt x="4838" y="65763"/>
                          </a:lnTo>
                          <a:cubicBezTo>
                            <a:pt x="4838" y="29443"/>
                            <a:pt x="34281" y="0"/>
                            <a:pt x="70601" y="0"/>
                          </a:cubicBezTo>
                          <a:lnTo>
                            <a:pt x="70601" y="0"/>
                          </a:lnTo>
                          <a:cubicBezTo>
                            <a:pt x="106921" y="0"/>
                            <a:pt x="121038" y="9688"/>
                            <a:pt x="136364" y="65763"/>
                          </a:cubicBezTo>
                          <a:lnTo>
                            <a:pt x="162556" y="336452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205" name="フリーフォーム: 図形 1204">
                    <a:extLst>
                      <a:ext uri="{FF2B5EF4-FFF2-40B4-BE49-F238E27FC236}">
                        <a16:creationId xmlns:a16="http://schemas.microsoft.com/office/drawing/2014/main" id="{D381B509-EF2B-4131-B7D2-9B5C5FDC9DD8}"/>
                      </a:ext>
                    </a:extLst>
                  </p:cNvPr>
                  <p:cNvSpPr/>
                  <p:nvPr/>
                </p:nvSpPr>
                <p:spPr>
                  <a:xfrm rot="5615733">
                    <a:off x="1027333" y="2571898"/>
                    <a:ext cx="45719" cy="155688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01" name="フリーフォーム: 図形 1200">
                  <a:extLst>
                    <a:ext uri="{FF2B5EF4-FFF2-40B4-BE49-F238E27FC236}">
                      <a16:creationId xmlns:a16="http://schemas.microsoft.com/office/drawing/2014/main" id="{9C3CD612-2D12-4CBB-B83B-A96997F787CD}"/>
                    </a:ext>
                  </a:extLst>
                </p:cNvPr>
                <p:cNvSpPr/>
                <p:nvPr/>
              </p:nvSpPr>
              <p:spPr>
                <a:xfrm>
                  <a:off x="4053498" y="5590107"/>
                  <a:ext cx="518738" cy="629445"/>
                </a:xfrm>
                <a:custGeom>
                  <a:avLst/>
                  <a:gdLst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79869 w 679869"/>
                    <a:gd name="connsiteY3" fmla="*/ 136853 h 607220"/>
                    <a:gd name="connsiteX4" fmla="*/ 436281 w 679869"/>
                    <a:gd name="connsiteY4" fmla="*/ 558760 h 607220"/>
                    <a:gd name="connsiteX5" fmla="*/ 433197 w 679869"/>
                    <a:gd name="connsiteY5" fmla="*/ 562256 h 607220"/>
                    <a:gd name="connsiteX6" fmla="*/ 431328 w 679869"/>
                    <a:gd name="connsiteY6" fmla="*/ 566087 h 607220"/>
                    <a:gd name="connsiteX7" fmla="*/ 424527 w 679869"/>
                    <a:gd name="connsiteY7" fmla="*/ 572085 h 607220"/>
                    <a:gd name="connsiteX8" fmla="*/ 410440 w 679869"/>
                    <a:gd name="connsiteY8" fmla="*/ 588057 h 607220"/>
                    <a:gd name="connsiteX9" fmla="*/ 401443 w 679869"/>
                    <a:gd name="connsiteY9" fmla="*/ 592447 h 607220"/>
                    <a:gd name="connsiteX10" fmla="*/ 401021 w 679869"/>
                    <a:gd name="connsiteY10" fmla="*/ 592819 h 607220"/>
                    <a:gd name="connsiteX11" fmla="*/ 399925 w 679869"/>
                    <a:gd name="connsiteY11" fmla="*/ 593188 h 607220"/>
                    <a:gd name="connsiteX12" fmla="*/ 376546 w 679869"/>
                    <a:gd name="connsiteY12" fmla="*/ 604597 h 607220"/>
                    <a:gd name="connsiteX13" fmla="*/ 363238 w 679869"/>
                    <a:gd name="connsiteY13" fmla="*/ 605524 h 607220"/>
                    <a:gd name="connsiteX14" fmla="*/ 362716 w 679869"/>
                    <a:gd name="connsiteY14" fmla="*/ 605700 h 607220"/>
                    <a:gd name="connsiteX15" fmla="*/ 361721 w 679869"/>
                    <a:gd name="connsiteY15" fmla="*/ 605630 h 607220"/>
                    <a:gd name="connsiteX16" fmla="*/ 338923 w 679869"/>
                    <a:gd name="connsiteY16" fmla="*/ 607220 h 607220"/>
                    <a:gd name="connsiteX17" fmla="*/ 326995 w 679869"/>
                    <a:gd name="connsiteY17" fmla="*/ 603209 h 607220"/>
                    <a:gd name="connsiteX18" fmla="*/ 323797 w 679869"/>
                    <a:gd name="connsiteY18" fmla="*/ 602986 h 607220"/>
                    <a:gd name="connsiteX19" fmla="*/ 318177 w 679869"/>
                    <a:gd name="connsiteY19" fmla="*/ 600244 h 607220"/>
                    <a:gd name="connsiteX20" fmla="*/ 301895 w 679869"/>
                    <a:gd name="connsiteY20" fmla="*/ 594768 h 607220"/>
                    <a:gd name="connsiteX21" fmla="*/ 295626 w 679869"/>
                    <a:gd name="connsiteY21" fmla="*/ 589239 h 607220"/>
                    <a:gd name="connsiteX22" fmla="*/ 288735 w 679869"/>
                    <a:gd name="connsiteY22" fmla="*/ 585876 h 607220"/>
                    <a:gd name="connsiteX23" fmla="*/ 277943 w 679869"/>
                    <a:gd name="connsiteY23" fmla="*/ 573642 h 607220"/>
                    <a:gd name="connsiteX24" fmla="*/ 272597 w 679869"/>
                    <a:gd name="connsiteY24" fmla="*/ 568927 h 607220"/>
                    <a:gd name="connsiteX25" fmla="*/ 271128 w 679869"/>
                    <a:gd name="connsiteY25" fmla="*/ 565915 h 607220"/>
                    <a:gd name="connsiteX26" fmla="*/ 262002 w 679869"/>
                    <a:gd name="connsiteY26" fmla="*/ 555569 h 607220"/>
                    <a:gd name="connsiteX27" fmla="*/ 0 w 679869"/>
                    <a:gd name="connsiteY27" fmla="*/ 101769 h 607220"/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08162 w 679869"/>
                    <a:gd name="connsiteY3" fmla="*/ 93635 h 607220"/>
                    <a:gd name="connsiteX4" fmla="*/ 679869 w 679869"/>
                    <a:gd name="connsiteY4" fmla="*/ 136853 h 607220"/>
                    <a:gd name="connsiteX5" fmla="*/ 436281 w 679869"/>
                    <a:gd name="connsiteY5" fmla="*/ 558760 h 607220"/>
                    <a:gd name="connsiteX6" fmla="*/ 433197 w 679869"/>
                    <a:gd name="connsiteY6" fmla="*/ 562256 h 607220"/>
                    <a:gd name="connsiteX7" fmla="*/ 431328 w 679869"/>
                    <a:gd name="connsiteY7" fmla="*/ 566087 h 607220"/>
                    <a:gd name="connsiteX8" fmla="*/ 424527 w 679869"/>
                    <a:gd name="connsiteY8" fmla="*/ 572085 h 607220"/>
                    <a:gd name="connsiteX9" fmla="*/ 410440 w 679869"/>
                    <a:gd name="connsiteY9" fmla="*/ 588057 h 607220"/>
                    <a:gd name="connsiteX10" fmla="*/ 401443 w 679869"/>
                    <a:gd name="connsiteY10" fmla="*/ 592447 h 607220"/>
                    <a:gd name="connsiteX11" fmla="*/ 401021 w 679869"/>
                    <a:gd name="connsiteY11" fmla="*/ 592819 h 607220"/>
                    <a:gd name="connsiteX12" fmla="*/ 399925 w 679869"/>
                    <a:gd name="connsiteY12" fmla="*/ 593188 h 607220"/>
                    <a:gd name="connsiteX13" fmla="*/ 376546 w 679869"/>
                    <a:gd name="connsiteY13" fmla="*/ 604597 h 607220"/>
                    <a:gd name="connsiteX14" fmla="*/ 363238 w 679869"/>
                    <a:gd name="connsiteY14" fmla="*/ 605524 h 607220"/>
                    <a:gd name="connsiteX15" fmla="*/ 362716 w 679869"/>
                    <a:gd name="connsiteY15" fmla="*/ 605700 h 607220"/>
                    <a:gd name="connsiteX16" fmla="*/ 361721 w 679869"/>
                    <a:gd name="connsiteY16" fmla="*/ 605630 h 607220"/>
                    <a:gd name="connsiteX17" fmla="*/ 338923 w 679869"/>
                    <a:gd name="connsiteY17" fmla="*/ 607220 h 607220"/>
                    <a:gd name="connsiteX18" fmla="*/ 326995 w 679869"/>
                    <a:gd name="connsiteY18" fmla="*/ 603209 h 607220"/>
                    <a:gd name="connsiteX19" fmla="*/ 323797 w 679869"/>
                    <a:gd name="connsiteY19" fmla="*/ 602986 h 607220"/>
                    <a:gd name="connsiteX20" fmla="*/ 318177 w 679869"/>
                    <a:gd name="connsiteY20" fmla="*/ 600244 h 607220"/>
                    <a:gd name="connsiteX21" fmla="*/ 301895 w 679869"/>
                    <a:gd name="connsiteY21" fmla="*/ 594768 h 607220"/>
                    <a:gd name="connsiteX22" fmla="*/ 295626 w 679869"/>
                    <a:gd name="connsiteY22" fmla="*/ 589239 h 607220"/>
                    <a:gd name="connsiteX23" fmla="*/ 288735 w 679869"/>
                    <a:gd name="connsiteY23" fmla="*/ 585876 h 607220"/>
                    <a:gd name="connsiteX24" fmla="*/ 277943 w 679869"/>
                    <a:gd name="connsiteY24" fmla="*/ 573642 h 607220"/>
                    <a:gd name="connsiteX25" fmla="*/ 272597 w 679869"/>
                    <a:gd name="connsiteY25" fmla="*/ 568927 h 607220"/>
                    <a:gd name="connsiteX26" fmla="*/ 271128 w 679869"/>
                    <a:gd name="connsiteY26" fmla="*/ 565915 h 607220"/>
                    <a:gd name="connsiteX27" fmla="*/ 262002 w 679869"/>
                    <a:gd name="connsiteY27" fmla="*/ 555569 h 607220"/>
                    <a:gd name="connsiteX28" fmla="*/ 0 w 679869"/>
                    <a:gd name="connsiteY28" fmla="*/ 101769 h 607220"/>
                    <a:gd name="connsiteX29" fmla="*/ 176269 w 679869"/>
                    <a:gd name="connsiteY29" fmla="*/ 0 h 607220"/>
                    <a:gd name="connsiteX0" fmla="*/ 608162 w 699602"/>
                    <a:gd name="connsiteY0" fmla="*/ 93635 h 607220"/>
                    <a:gd name="connsiteX1" fmla="*/ 679869 w 699602"/>
                    <a:gd name="connsiteY1" fmla="*/ 136853 h 607220"/>
                    <a:gd name="connsiteX2" fmla="*/ 436281 w 699602"/>
                    <a:gd name="connsiteY2" fmla="*/ 558760 h 607220"/>
                    <a:gd name="connsiteX3" fmla="*/ 433197 w 699602"/>
                    <a:gd name="connsiteY3" fmla="*/ 562256 h 607220"/>
                    <a:gd name="connsiteX4" fmla="*/ 431328 w 699602"/>
                    <a:gd name="connsiteY4" fmla="*/ 566087 h 607220"/>
                    <a:gd name="connsiteX5" fmla="*/ 424527 w 699602"/>
                    <a:gd name="connsiteY5" fmla="*/ 572085 h 607220"/>
                    <a:gd name="connsiteX6" fmla="*/ 410440 w 699602"/>
                    <a:gd name="connsiteY6" fmla="*/ 588057 h 607220"/>
                    <a:gd name="connsiteX7" fmla="*/ 401443 w 699602"/>
                    <a:gd name="connsiteY7" fmla="*/ 592447 h 607220"/>
                    <a:gd name="connsiteX8" fmla="*/ 401021 w 699602"/>
                    <a:gd name="connsiteY8" fmla="*/ 592819 h 607220"/>
                    <a:gd name="connsiteX9" fmla="*/ 399925 w 699602"/>
                    <a:gd name="connsiteY9" fmla="*/ 593188 h 607220"/>
                    <a:gd name="connsiteX10" fmla="*/ 376546 w 699602"/>
                    <a:gd name="connsiteY10" fmla="*/ 604597 h 607220"/>
                    <a:gd name="connsiteX11" fmla="*/ 363238 w 699602"/>
                    <a:gd name="connsiteY11" fmla="*/ 605524 h 607220"/>
                    <a:gd name="connsiteX12" fmla="*/ 362716 w 699602"/>
                    <a:gd name="connsiteY12" fmla="*/ 605700 h 607220"/>
                    <a:gd name="connsiteX13" fmla="*/ 361721 w 699602"/>
                    <a:gd name="connsiteY13" fmla="*/ 605630 h 607220"/>
                    <a:gd name="connsiteX14" fmla="*/ 338923 w 699602"/>
                    <a:gd name="connsiteY14" fmla="*/ 607220 h 607220"/>
                    <a:gd name="connsiteX15" fmla="*/ 326995 w 699602"/>
                    <a:gd name="connsiteY15" fmla="*/ 603209 h 607220"/>
                    <a:gd name="connsiteX16" fmla="*/ 323797 w 699602"/>
                    <a:gd name="connsiteY16" fmla="*/ 602986 h 607220"/>
                    <a:gd name="connsiteX17" fmla="*/ 318177 w 699602"/>
                    <a:gd name="connsiteY17" fmla="*/ 600244 h 607220"/>
                    <a:gd name="connsiteX18" fmla="*/ 301895 w 699602"/>
                    <a:gd name="connsiteY18" fmla="*/ 594768 h 607220"/>
                    <a:gd name="connsiteX19" fmla="*/ 295626 w 699602"/>
                    <a:gd name="connsiteY19" fmla="*/ 589239 h 607220"/>
                    <a:gd name="connsiteX20" fmla="*/ 288735 w 699602"/>
                    <a:gd name="connsiteY20" fmla="*/ 585876 h 607220"/>
                    <a:gd name="connsiteX21" fmla="*/ 277943 w 699602"/>
                    <a:gd name="connsiteY21" fmla="*/ 573642 h 607220"/>
                    <a:gd name="connsiteX22" fmla="*/ 272597 w 699602"/>
                    <a:gd name="connsiteY22" fmla="*/ 568927 h 607220"/>
                    <a:gd name="connsiteX23" fmla="*/ 271128 w 699602"/>
                    <a:gd name="connsiteY23" fmla="*/ 565915 h 607220"/>
                    <a:gd name="connsiteX24" fmla="*/ 262002 w 699602"/>
                    <a:gd name="connsiteY24" fmla="*/ 555569 h 607220"/>
                    <a:gd name="connsiteX25" fmla="*/ 0 w 699602"/>
                    <a:gd name="connsiteY25" fmla="*/ 101769 h 607220"/>
                    <a:gd name="connsiteX26" fmla="*/ 176269 w 699602"/>
                    <a:gd name="connsiteY26" fmla="*/ 0 h 607220"/>
                    <a:gd name="connsiteX27" fmla="*/ 353978 w 699602"/>
                    <a:gd name="connsiteY27" fmla="*/ 307801 h 607220"/>
                    <a:gd name="connsiteX28" fmla="*/ 509474 w 699602"/>
                    <a:gd name="connsiteY28" fmla="*/ 38475 h 607220"/>
                    <a:gd name="connsiteX29" fmla="*/ 699602 w 699602"/>
                    <a:gd name="connsiteY29" fmla="*/ 185075 h 607220"/>
                    <a:gd name="connsiteX0" fmla="*/ 608162 w 679869"/>
                    <a:gd name="connsiteY0" fmla="*/ 93635 h 607220"/>
                    <a:gd name="connsiteX1" fmla="*/ 679869 w 679869"/>
                    <a:gd name="connsiteY1" fmla="*/ 136853 h 607220"/>
                    <a:gd name="connsiteX2" fmla="*/ 436281 w 679869"/>
                    <a:gd name="connsiteY2" fmla="*/ 558760 h 607220"/>
                    <a:gd name="connsiteX3" fmla="*/ 433197 w 679869"/>
                    <a:gd name="connsiteY3" fmla="*/ 562256 h 607220"/>
                    <a:gd name="connsiteX4" fmla="*/ 431328 w 679869"/>
                    <a:gd name="connsiteY4" fmla="*/ 566087 h 607220"/>
                    <a:gd name="connsiteX5" fmla="*/ 424527 w 679869"/>
                    <a:gd name="connsiteY5" fmla="*/ 572085 h 607220"/>
                    <a:gd name="connsiteX6" fmla="*/ 410440 w 679869"/>
                    <a:gd name="connsiteY6" fmla="*/ 588057 h 607220"/>
                    <a:gd name="connsiteX7" fmla="*/ 401443 w 679869"/>
                    <a:gd name="connsiteY7" fmla="*/ 592447 h 607220"/>
                    <a:gd name="connsiteX8" fmla="*/ 401021 w 679869"/>
                    <a:gd name="connsiteY8" fmla="*/ 592819 h 607220"/>
                    <a:gd name="connsiteX9" fmla="*/ 399925 w 679869"/>
                    <a:gd name="connsiteY9" fmla="*/ 593188 h 607220"/>
                    <a:gd name="connsiteX10" fmla="*/ 376546 w 679869"/>
                    <a:gd name="connsiteY10" fmla="*/ 604597 h 607220"/>
                    <a:gd name="connsiteX11" fmla="*/ 363238 w 679869"/>
                    <a:gd name="connsiteY11" fmla="*/ 605524 h 607220"/>
                    <a:gd name="connsiteX12" fmla="*/ 362716 w 679869"/>
                    <a:gd name="connsiteY12" fmla="*/ 605700 h 607220"/>
                    <a:gd name="connsiteX13" fmla="*/ 361721 w 679869"/>
                    <a:gd name="connsiteY13" fmla="*/ 605630 h 607220"/>
                    <a:gd name="connsiteX14" fmla="*/ 338923 w 679869"/>
                    <a:gd name="connsiteY14" fmla="*/ 607220 h 607220"/>
                    <a:gd name="connsiteX15" fmla="*/ 326995 w 679869"/>
                    <a:gd name="connsiteY15" fmla="*/ 603209 h 607220"/>
                    <a:gd name="connsiteX16" fmla="*/ 323797 w 679869"/>
                    <a:gd name="connsiteY16" fmla="*/ 602986 h 607220"/>
                    <a:gd name="connsiteX17" fmla="*/ 318177 w 679869"/>
                    <a:gd name="connsiteY17" fmla="*/ 600244 h 607220"/>
                    <a:gd name="connsiteX18" fmla="*/ 301895 w 679869"/>
                    <a:gd name="connsiteY18" fmla="*/ 594768 h 607220"/>
                    <a:gd name="connsiteX19" fmla="*/ 295626 w 679869"/>
                    <a:gd name="connsiteY19" fmla="*/ 589239 h 607220"/>
                    <a:gd name="connsiteX20" fmla="*/ 288735 w 679869"/>
                    <a:gd name="connsiteY20" fmla="*/ 585876 h 607220"/>
                    <a:gd name="connsiteX21" fmla="*/ 277943 w 679869"/>
                    <a:gd name="connsiteY21" fmla="*/ 573642 h 607220"/>
                    <a:gd name="connsiteX22" fmla="*/ 272597 w 679869"/>
                    <a:gd name="connsiteY22" fmla="*/ 568927 h 607220"/>
                    <a:gd name="connsiteX23" fmla="*/ 271128 w 679869"/>
                    <a:gd name="connsiteY23" fmla="*/ 565915 h 607220"/>
                    <a:gd name="connsiteX24" fmla="*/ 262002 w 679869"/>
                    <a:gd name="connsiteY24" fmla="*/ 555569 h 607220"/>
                    <a:gd name="connsiteX25" fmla="*/ 0 w 679869"/>
                    <a:gd name="connsiteY25" fmla="*/ 101769 h 607220"/>
                    <a:gd name="connsiteX26" fmla="*/ 176269 w 679869"/>
                    <a:gd name="connsiteY26" fmla="*/ 0 h 607220"/>
                    <a:gd name="connsiteX27" fmla="*/ 353978 w 679869"/>
                    <a:gd name="connsiteY27" fmla="*/ 307801 h 607220"/>
                    <a:gd name="connsiteX28" fmla="*/ 509474 w 679869"/>
                    <a:gd name="connsiteY28" fmla="*/ 38475 h 607220"/>
                    <a:gd name="connsiteX0" fmla="*/ 679869 w 679869"/>
                    <a:gd name="connsiteY0" fmla="*/ 136853 h 607220"/>
                    <a:gd name="connsiteX1" fmla="*/ 436281 w 679869"/>
                    <a:gd name="connsiteY1" fmla="*/ 558760 h 607220"/>
                    <a:gd name="connsiteX2" fmla="*/ 433197 w 679869"/>
                    <a:gd name="connsiteY2" fmla="*/ 562256 h 607220"/>
                    <a:gd name="connsiteX3" fmla="*/ 431328 w 679869"/>
                    <a:gd name="connsiteY3" fmla="*/ 566087 h 607220"/>
                    <a:gd name="connsiteX4" fmla="*/ 424527 w 679869"/>
                    <a:gd name="connsiteY4" fmla="*/ 572085 h 607220"/>
                    <a:gd name="connsiteX5" fmla="*/ 410440 w 679869"/>
                    <a:gd name="connsiteY5" fmla="*/ 588057 h 607220"/>
                    <a:gd name="connsiteX6" fmla="*/ 401443 w 679869"/>
                    <a:gd name="connsiteY6" fmla="*/ 592447 h 607220"/>
                    <a:gd name="connsiteX7" fmla="*/ 401021 w 679869"/>
                    <a:gd name="connsiteY7" fmla="*/ 592819 h 607220"/>
                    <a:gd name="connsiteX8" fmla="*/ 399925 w 679869"/>
                    <a:gd name="connsiteY8" fmla="*/ 593188 h 607220"/>
                    <a:gd name="connsiteX9" fmla="*/ 376546 w 679869"/>
                    <a:gd name="connsiteY9" fmla="*/ 604597 h 607220"/>
                    <a:gd name="connsiteX10" fmla="*/ 363238 w 679869"/>
                    <a:gd name="connsiteY10" fmla="*/ 605524 h 607220"/>
                    <a:gd name="connsiteX11" fmla="*/ 362716 w 679869"/>
                    <a:gd name="connsiteY11" fmla="*/ 605700 h 607220"/>
                    <a:gd name="connsiteX12" fmla="*/ 361721 w 679869"/>
                    <a:gd name="connsiteY12" fmla="*/ 605630 h 607220"/>
                    <a:gd name="connsiteX13" fmla="*/ 338923 w 679869"/>
                    <a:gd name="connsiteY13" fmla="*/ 607220 h 607220"/>
                    <a:gd name="connsiteX14" fmla="*/ 326995 w 679869"/>
                    <a:gd name="connsiteY14" fmla="*/ 603209 h 607220"/>
                    <a:gd name="connsiteX15" fmla="*/ 323797 w 679869"/>
                    <a:gd name="connsiteY15" fmla="*/ 602986 h 607220"/>
                    <a:gd name="connsiteX16" fmla="*/ 318177 w 679869"/>
                    <a:gd name="connsiteY16" fmla="*/ 600244 h 607220"/>
                    <a:gd name="connsiteX17" fmla="*/ 301895 w 679869"/>
                    <a:gd name="connsiteY17" fmla="*/ 594768 h 607220"/>
                    <a:gd name="connsiteX18" fmla="*/ 295626 w 679869"/>
                    <a:gd name="connsiteY18" fmla="*/ 589239 h 607220"/>
                    <a:gd name="connsiteX19" fmla="*/ 288735 w 679869"/>
                    <a:gd name="connsiteY19" fmla="*/ 585876 h 607220"/>
                    <a:gd name="connsiteX20" fmla="*/ 277943 w 679869"/>
                    <a:gd name="connsiteY20" fmla="*/ 573642 h 607220"/>
                    <a:gd name="connsiteX21" fmla="*/ 272597 w 679869"/>
                    <a:gd name="connsiteY21" fmla="*/ 568927 h 607220"/>
                    <a:gd name="connsiteX22" fmla="*/ 271128 w 679869"/>
                    <a:gd name="connsiteY22" fmla="*/ 565915 h 607220"/>
                    <a:gd name="connsiteX23" fmla="*/ 262002 w 679869"/>
                    <a:gd name="connsiteY23" fmla="*/ 555569 h 607220"/>
                    <a:gd name="connsiteX24" fmla="*/ 0 w 679869"/>
                    <a:gd name="connsiteY24" fmla="*/ 101769 h 607220"/>
                    <a:gd name="connsiteX25" fmla="*/ 176269 w 679869"/>
                    <a:gd name="connsiteY25" fmla="*/ 0 h 607220"/>
                    <a:gd name="connsiteX26" fmla="*/ 353978 w 679869"/>
                    <a:gd name="connsiteY26" fmla="*/ 307801 h 607220"/>
                    <a:gd name="connsiteX27" fmla="*/ 509474 w 679869"/>
                    <a:gd name="connsiteY27" fmla="*/ 38475 h 607220"/>
                    <a:gd name="connsiteX0" fmla="*/ 525088 w 525088"/>
                    <a:gd name="connsiteY0" fmla="*/ 403553 h 607220"/>
                    <a:gd name="connsiteX1" fmla="*/ 436281 w 525088"/>
                    <a:gd name="connsiteY1" fmla="*/ 558760 h 607220"/>
                    <a:gd name="connsiteX2" fmla="*/ 433197 w 525088"/>
                    <a:gd name="connsiteY2" fmla="*/ 562256 h 607220"/>
                    <a:gd name="connsiteX3" fmla="*/ 431328 w 525088"/>
                    <a:gd name="connsiteY3" fmla="*/ 566087 h 607220"/>
                    <a:gd name="connsiteX4" fmla="*/ 424527 w 525088"/>
                    <a:gd name="connsiteY4" fmla="*/ 572085 h 607220"/>
                    <a:gd name="connsiteX5" fmla="*/ 410440 w 525088"/>
                    <a:gd name="connsiteY5" fmla="*/ 588057 h 607220"/>
                    <a:gd name="connsiteX6" fmla="*/ 401443 w 525088"/>
                    <a:gd name="connsiteY6" fmla="*/ 592447 h 607220"/>
                    <a:gd name="connsiteX7" fmla="*/ 401021 w 525088"/>
                    <a:gd name="connsiteY7" fmla="*/ 592819 h 607220"/>
                    <a:gd name="connsiteX8" fmla="*/ 399925 w 525088"/>
                    <a:gd name="connsiteY8" fmla="*/ 593188 h 607220"/>
                    <a:gd name="connsiteX9" fmla="*/ 376546 w 525088"/>
                    <a:gd name="connsiteY9" fmla="*/ 604597 h 607220"/>
                    <a:gd name="connsiteX10" fmla="*/ 363238 w 525088"/>
                    <a:gd name="connsiteY10" fmla="*/ 605524 h 607220"/>
                    <a:gd name="connsiteX11" fmla="*/ 362716 w 525088"/>
                    <a:gd name="connsiteY11" fmla="*/ 605700 h 607220"/>
                    <a:gd name="connsiteX12" fmla="*/ 361721 w 525088"/>
                    <a:gd name="connsiteY12" fmla="*/ 605630 h 607220"/>
                    <a:gd name="connsiteX13" fmla="*/ 338923 w 525088"/>
                    <a:gd name="connsiteY13" fmla="*/ 607220 h 607220"/>
                    <a:gd name="connsiteX14" fmla="*/ 326995 w 525088"/>
                    <a:gd name="connsiteY14" fmla="*/ 603209 h 607220"/>
                    <a:gd name="connsiteX15" fmla="*/ 323797 w 525088"/>
                    <a:gd name="connsiteY15" fmla="*/ 602986 h 607220"/>
                    <a:gd name="connsiteX16" fmla="*/ 318177 w 525088"/>
                    <a:gd name="connsiteY16" fmla="*/ 600244 h 607220"/>
                    <a:gd name="connsiteX17" fmla="*/ 301895 w 525088"/>
                    <a:gd name="connsiteY17" fmla="*/ 594768 h 607220"/>
                    <a:gd name="connsiteX18" fmla="*/ 295626 w 525088"/>
                    <a:gd name="connsiteY18" fmla="*/ 589239 h 607220"/>
                    <a:gd name="connsiteX19" fmla="*/ 288735 w 525088"/>
                    <a:gd name="connsiteY19" fmla="*/ 585876 h 607220"/>
                    <a:gd name="connsiteX20" fmla="*/ 277943 w 525088"/>
                    <a:gd name="connsiteY20" fmla="*/ 573642 h 607220"/>
                    <a:gd name="connsiteX21" fmla="*/ 272597 w 525088"/>
                    <a:gd name="connsiteY21" fmla="*/ 568927 h 607220"/>
                    <a:gd name="connsiteX22" fmla="*/ 271128 w 525088"/>
                    <a:gd name="connsiteY22" fmla="*/ 565915 h 607220"/>
                    <a:gd name="connsiteX23" fmla="*/ 262002 w 525088"/>
                    <a:gd name="connsiteY23" fmla="*/ 555569 h 607220"/>
                    <a:gd name="connsiteX24" fmla="*/ 0 w 525088"/>
                    <a:gd name="connsiteY24" fmla="*/ 101769 h 607220"/>
                    <a:gd name="connsiteX25" fmla="*/ 176269 w 525088"/>
                    <a:gd name="connsiteY25" fmla="*/ 0 h 607220"/>
                    <a:gd name="connsiteX26" fmla="*/ 353978 w 525088"/>
                    <a:gd name="connsiteY26" fmla="*/ 307801 h 607220"/>
                    <a:gd name="connsiteX27" fmla="*/ 509474 w 525088"/>
                    <a:gd name="connsiteY27" fmla="*/ 38475 h 607220"/>
                    <a:gd name="connsiteX0" fmla="*/ 518738 w 518738"/>
                    <a:gd name="connsiteY0" fmla="*/ 403553 h 607220"/>
                    <a:gd name="connsiteX1" fmla="*/ 429931 w 518738"/>
                    <a:gd name="connsiteY1" fmla="*/ 558760 h 607220"/>
                    <a:gd name="connsiteX2" fmla="*/ 426847 w 518738"/>
                    <a:gd name="connsiteY2" fmla="*/ 562256 h 607220"/>
                    <a:gd name="connsiteX3" fmla="*/ 424978 w 518738"/>
                    <a:gd name="connsiteY3" fmla="*/ 566087 h 607220"/>
                    <a:gd name="connsiteX4" fmla="*/ 418177 w 518738"/>
                    <a:gd name="connsiteY4" fmla="*/ 572085 h 607220"/>
                    <a:gd name="connsiteX5" fmla="*/ 404090 w 518738"/>
                    <a:gd name="connsiteY5" fmla="*/ 588057 h 607220"/>
                    <a:gd name="connsiteX6" fmla="*/ 395093 w 518738"/>
                    <a:gd name="connsiteY6" fmla="*/ 592447 h 607220"/>
                    <a:gd name="connsiteX7" fmla="*/ 394671 w 518738"/>
                    <a:gd name="connsiteY7" fmla="*/ 592819 h 607220"/>
                    <a:gd name="connsiteX8" fmla="*/ 393575 w 518738"/>
                    <a:gd name="connsiteY8" fmla="*/ 593188 h 607220"/>
                    <a:gd name="connsiteX9" fmla="*/ 370196 w 518738"/>
                    <a:gd name="connsiteY9" fmla="*/ 604597 h 607220"/>
                    <a:gd name="connsiteX10" fmla="*/ 356888 w 518738"/>
                    <a:gd name="connsiteY10" fmla="*/ 605524 h 607220"/>
                    <a:gd name="connsiteX11" fmla="*/ 356366 w 518738"/>
                    <a:gd name="connsiteY11" fmla="*/ 605700 h 607220"/>
                    <a:gd name="connsiteX12" fmla="*/ 355371 w 518738"/>
                    <a:gd name="connsiteY12" fmla="*/ 605630 h 607220"/>
                    <a:gd name="connsiteX13" fmla="*/ 332573 w 518738"/>
                    <a:gd name="connsiteY13" fmla="*/ 607220 h 607220"/>
                    <a:gd name="connsiteX14" fmla="*/ 320645 w 518738"/>
                    <a:gd name="connsiteY14" fmla="*/ 603209 h 607220"/>
                    <a:gd name="connsiteX15" fmla="*/ 317447 w 518738"/>
                    <a:gd name="connsiteY15" fmla="*/ 602986 h 607220"/>
                    <a:gd name="connsiteX16" fmla="*/ 311827 w 518738"/>
                    <a:gd name="connsiteY16" fmla="*/ 600244 h 607220"/>
                    <a:gd name="connsiteX17" fmla="*/ 295545 w 518738"/>
                    <a:gd name="connsiteY17" fmla="*/ 594768 h 607220"/>
                    <a:gd name="connsiteX18" fmla="*/ 289276 w 518738"/>
                    <a:gd name="connsiteY18" fmla="*/ 589239 h 607220"/>
                    <a:gd name="connsiteX19" fmla="*/ 282385 w 518738"/>
                    <a:gd name="connsiteY19" fmla="*/ 585876 h 607220"/>
                    <a:gd name="connsiteX20" fmla="*/ 271593 w 518738"/>
                    <a:gd name="connsiteY20" fmla="*/ 573642 h 607220"/>
                    <a:gd name="connsiteX21" fmla="*/ 266247 w 518738"/>
                    <a:gd name="connsiteY21" fmla="*/ 568927 h 607220"/>
                    <a:gd name="connsiteX22" fmla="*/ 264778 w 518738"/>
                    <a:gd name="connsiteY22" fmla="*/ 565915 h 607220"/>
                    <a:gd name="connsiteX23" fmla="*/ 255652 w 518738"/>
                    <a:gd name="connsiteY23" fmla="*/ 555569 h 607220"/>
                    <a:gd name="connsiteX24" fmla="*/ 0 w 518738"/>
                    <a:gd name="connsiteY24" fmla="*/ 66844 h 607220"/>
                    <a:gd name="connsiteX25" fmla="*/ 169919 w 518738"/>
                    <a:gd name="connsiteY25" fmla="*/ 0 h 607220"/>
                    <a:gd name="connsiteX26" fmla="*/ 347628 w 518738"/>
                    <a:gd name="connsiteY26" fmla="*/ 307801 h 607220"/>
                    <a:gd name="connsiteX27" fmla="*/ 503124 w 518738"/>
                    <a:gd name="connsiteY27" fmla="*/ 38475 h 607220"/>
                    <a:gd name="connsiteX0" fmla="*/ 518738 w 518738"/>
                    <a:gd name="connsiteY0" fmla="*/ 425778 h 629445"/>
                    <a:gd name="connsiteX1" fmla="*/ 429931 w 518738"/>
                    <a:gd name="connsiteY1" fmla="*/ 580985 h 629445"/>
                    <a:gd name="connsiteX2" fmla="*/ 426847 w 518738"/>
                    <a:gd name="connsiteY2" fmla="*/ 584481 h 629445"/>
                    <a:gd name="connsiteX3" fmla="*/ 424978 w 518738"/>
                    <a:gd name="connsiteY3" fmla="*/ 588312 h 629445"/>
                    <a:gd name="connsiteX4" fmla="*/ 418177 w 518738"/>
                    <a:gd name="connsiteY4" fmla="*/ 594310 h 629445"/>
                    <a:gd name="connsiteX5" fmla="*/ 404090 w 518738"/>
                    <a:gd name="connsiteY5" fmla="*/ 610282 h 629445"/>
                    <a:gd name="connsiteX6" fmla="*/ 395093 w 518738"/>
                    <a:gd name="connsiteY6" fmla="*/ 614672 h 629445"/>
                    <a:gd name="connsiteX7" fmla="*/ 394671 w 518738"/>
                    <a:gd name="connsiteY7" fmla="*/ 615044 h 629445"/>
                    <a:gd name="connsiteX8" fmla="*/ 393575 w 518738"/>
                    <a:gd name="connsiteY8" fmla="*/ 615413 h 629445"/>
                    <a:gd name="connsiteX9" fmla="*/ 370196 w 518738"/>
                    <a:gd name="connsiteY9" fmla="*/ 626822 h 629445"/>
                    <a:gd name="connsiteX10" fmla="*/ 356888 w 518738"/>
                    <a:gd name="connsiteY10" fmla="*/ 627749 h 629445"/>
                    <a:gd name="connsiteX11" fmla="*/ 356366 w 518738"/>
                    <a:gd name="connsiteY11" fmla="*/ 627925 h 629445"/>
                    <a:gd name="connsiteX12" fmla="*/ 355371 w 518738"/>
                    <a:gd name="connsiteY12" fmla="*/ 627855 h 629445"/>
                    <a:gd name="connsiteX13" fmla="*/ 332573 w 518738"/>
                    <a:gd name="connsiteY13" fmla="*/ 629445 h 629445"/>
                    <a:gd name="connsiteX14" fmla="*/ 320645 w 518738"/>
                    <a:gd name="connsiteY14" fmla="*/ 625434 h 629445"/>
                    <a:gd name="connsiteX15" fmla="*/ 317447 w 518738"/>
                    <a:gd name="connsiteY15" fmla="*/ 625211 h 629445"/>
                    <a:gd name="connsiteX16" fmla="*/ 311827 w 518738"/>
                    <a:gd name="connsiteY16" fmla="*/ 622469 h 629445"/>
                    <a:gd name="connsiteX17" fmla="*/ 295545 w 518738"/>
                    <a:gd name="connsiteY17" fmla="*/ 616993 h 629445"/>
                    <a:gd name="connsiteX18" fmla="*/ 289276 w 518738"/>
                    <a:gd name="connsiteY18" fmla="*/ 611464 h 629445"/>
                    <a:gd name="connsiteX19" fmla="*/ 282385 w 518738"/>
                    <a:gd name="connsiteY19" fmla="*/ 608101 h 629445"/>
                    <a:gd name="connsiteX20" fmla="*/ 271593 w 518738"/>
                    <a:gd name="connsiteY20" fmla="*/ 595867 h 629445"/>
                    <a:gd name="connsiteX21" fmla="*/ 266247 w 518738"/>
                    <a:gd name="connsiteY21" fmla="*/ 591152 h 629445"/>
                    <a:gd name="connsiteX22" fmla="*/ 264778 w 518738"/>
                    <a:gd name="connsiteY22" fmla="*/ 588140 h 629445"/>
                    <a:gd name="connsiteX23" fmla="*/ 255652 w 518738"/>
                    <a:gd name="connsiteY23" fmla="*/ 577794 h 629445"/>
                    <a:gd name="connsiteX24" fmla="*/ 0 w 518738"/>
                    <a:gd name="connsiteY24" fmla="*/ 89069 h 629445"/>
                    <a:gd name="connsiteX25" fmla="*/ 154044 w 518738"/>
                    <a:gd name="connsiteY25" fmla="*/ 0 h 629445"/>
                    <a:gd name="connsiteX26" fmla="*/ 347628 w 518738"/>
                    <a:gd name="connsiteY26" fmla="*/ 330026 h 629445"/>
                    <a:gd name="connsiteX27" fmla="*/ 503124 w 518738"/>
                    <a:gd name="connsiteY27" fmla="*/ 60700 h 629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18738" h="629445">
                      <a:moveTo>
                        <a:pt x="518738" y="425778"/>
                      </a:moveTo>
                      <a:lnTo>
                        <a:pt x="429931" y="580985"/>
                      </a:lnTo>
                      <a:lnTo>
                        <a:pt x="426847" y="584481"/>
                      </a:lnTo>
                      <a:lnTo>
                        <a:pt x="424978" y="588312"/>
                      </a:lnTo>
                      <a:lnTo>
                        <a:pt x="418177" y="594310"/>
                      </a:lnTo>
                      <a:lnTo>
                        <a:pt x="404090" y="610282"/>
                      </a:lnTo>
                      <a:lnTo>
                        <a:pt x="395093" y="614672"/>
                      </a:lnTo>
                      <a:lnTo>
                        <a:pt x="394671" y="615044"/>
                      </a:lnTo>
                      <a:lnTo>
                        <a:pt x="393575" y="615413"/>
                      </a:lnTo>
                      <a:lnTo>
                        <a:pt x="370196" y="626822"/>
                      </a:lnTo>
                      <a:lnTo>
                        <a:pt x="356888" y="627749"/>
                      </a:lnTo>
                      <a:lnTo>
                        <a:pt x="356366" y="627925"/>
                      </a:lnTo>
                      <a:lnTo>
                        <a:pt x="355371" y="627855"/>
                      </a:lnTo>
                      <a:lnTo>
                        <a:pt x="332573" y="629445"/>
                      </a:lnTo>
                      <a:lnTo>
                        <a:pt x="320645" y="625434"/>
                      </a:lnTo>
                      <a:lnTo>
                        <a:pt x="317447" y="625211"/>
                      </a:lnTo>
                      <a:lnTo>
                        <a:pt x="311827" y="622469"/>
                      </a:lnTo>
                      <a:lnTo>
                        <a:pt x="295545" y="616993"/>
                      </a:lnTo>
                      <a:lnTo>
                        <a:pt x="289276" y="611464"/>
                      </a:lnTo>
                      <a:lnTo>
                        <a:pt x="282385" y="608101"/>
                      </a:lnTo>
                      <a:lnTo>
                        <a:pt x="271593" y="595867"/>
                      </a:lnTo>
                      <a:lnTo>
                        <a:pt x="266247" y="591152"/>
                      </a:lnTo>
                      <a:lnTo>
                        <a:pt x="264778" y="588140"/>
                      </a:lnTo>
                      <a:lnTo>
                        <a:pt x="255652" y="577794"/>
                      </a:lnTo>
                      <a:lnTo>
                        <a:pt x="0" y="89069"/>
                      </a:lnTo>
                      <a:lnTo>
                        <a:pt x="154044" y="0"/>
                      </a:lnTo>
                      <a:lnTo>
                        <a:pt x="347628" y="330026"/>
                      </a:lnTo>
                      <a:lnTo>
                        <a:pt x="503124" y="60700"/>
                      </a:lnTo>
                    </a:path>
                  </a:pathLst>
                </a:custGeom>
                <a:pattFill prst="dkVert">
                  <a:fgClr>
                    <a:srgbClr val="00B0F0"/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2" name="フリーフォーム: 図形 1201">
                  <a:extLst>
                    <a:ext uri="{FF2B5EF4-FFF2-40B4-BE49-F238E27FC236}">
                      <a16:creationId xmlns:a16="http://schemas.microsoft.com/office/drawing/2014/main" id="{85E4AA18-CE01-4E94-94DB-AA4CA8506ACD}"/>
                    </a:ext>
                  </a:extLst>
                </p:cNvPr>
                <p:cNvSpPr/>
                <p:nvPr/>
              </p:nvSpPr>
              <p:spPr>
                <a:xfrm>
                  <a:off x="4609523" y="4813541"/>
                  <a:ext cx="206139" cy="75140"/>
                </a:xfrm>
                <a:custGeom>
                  <a:avLst/>
                  <a:gdLst>
                    <a:gd name="connsiteX0" fmla="*/ 22224 w 206139"/>
                    <a:gd name="connsiteY0" fmla="*/ 0 h 122330"/>
                    <a:gd name="connsiteX1" fmla="*/ 71228 w 206139"/>
                    <a:gd name="connsiteY1" fmla="*/ 25661 h 122330"/>
                    <a:gd name="connsiteX2" fmla="*/ 83940 w 206139"/>
                    <a:gd name="connsiteY2" fmla="*/ 14522 h 122330"/>
                    <a:gd name="connsiteX3" fmla="*/ 118899 w 206139"/>
                    <a:gd name="connsiteY3" fmla="*/ 5350 h 122330"/>
                    <a:gd name="connsiteX4" fmla="*/ 201653 w 206139"/>
                    <a:gd name="connsiteY4" fmla="*/ 76636 h 122330"/>
                    <a:gd name="connsiteX5" fmla="*/ 206139 w 206139"/>
                    <a:gd name="connsiteY5" fmla="*/ 105510 h 122330"/>
                    <a:gd name="connsiteX6" fmla="*/ 198214 w 206139"/>
                    <a:gd name="connsiteY6" fmla="*/ 94071 h 122330"/>
                    <a:gd name="connsiteX7" fmla="*/ 123460 w 206139"/>
                    <a:gd name="connsiteY7" fmla="*/ 63938 h 122330"/>
                    <a:gd name="connsiteX8" fmla="*/ 48707 w 206139"/>
                    <a:gd name="connsiteY8" fmla="*/ 94071 h 122330"/>
                    <a:gd name="connsiteX9" fmla="*/ 29128 w 206139"/>
                    <a:gd name="connsiteY9" fmla="*/ 122330 h 122330"/>
                    <a:gd name="connsiteX10" fmla="*/ 29087 w 206139"/>
                    <a:gd name="connsiteY10" fmla="*/ 122067 h 122330"/>
                    <a:gd name="connsiteX11" fmla="*/ 32872 w 206139"/>
                    <a:gd name="connsiteY11" fmla="*/ 97703 h 122330"/>
                    <a:gd name="connsiteX12" fmla="*/ 0 w 206139"/>
                    <a:gd name="connsiteY12" fmla="*/ 34926 h 122330"/>
                    <a:gd name="connsiteX13" fmla="*/ 45440 w 206139"/>
                    <a:gd name="connsiteY13" fmla="*/ 58720 h 122330"/>
                    <a:gd name="connsiteX14" fmla="*/ 49188 w 206139"/>
                    <a:gd name="connsiteY14" fmla="*/ 51495 h 122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6139" h="122330">
                      <a:moveTo>
                        <a:pt x="22224" y="0"/>
                      </a:moveTo>
                      <a:lnTo>
                        <a:pt x="71228" y="25661"/>
                      </a:lnTo>
                      <a:lnTo>
                        <a:pt x="83940" y="14522"/>
                      </a:lnTo>
                      <a:cubicBezTo>
                        <a:pt x="94685" y="8616"/>
                        <a:pt x="106499" y="5350"/>
                        <a:pt x="118899" y="5350"/>
                      </a:cubicBezTo>
                      <a:cubicBezTo>
                        <a:pt x="156101" y="5350"/>
                        <a:pt x="188019" y="34744"/>
                        <a:pt x="201653" y="76636"/>
                      </a:cubicBezTo>
                      <a:lnTo>
                        <a:pt x="206139" y="105510"/>
                      </a:lnTo>
                      <a:lnTo>
                        <a:pt x="198214" y="94071"/>
                      </a:lnTo>
                      <a:cubicBezTo>
                        <a:pt x="179083" y="75454"/>
                        <a:pt x="152653" y="63938"/>
                        <a:pt x="123460" y="63938"/>
                      </a:cubicBezTo>
                      <a:cubicBezTo>
                        <a:pt x="94267" y="63938"/>
                        <a:pt x="67838" y="75454"/>
                        <a:pt x="48707" y="94071"/>
                      </a:cubicBezTo>
                      <a:lnTo>
                        <a:pt x="29128" y="122330"/>
                      </a:lnTo>
                      <a:lnTo>
                        <a:pt x="29087" y="122067"/>
                      </a:lnTo>
                      <a:lnTo>
                        <a:pt x="32872" y="97703"/>
                      </a:lnTo>
                      <a:lnTo>
                        <a:pt x="0" y="34926"/>
                      </a:lnTo>
                      <a:lnTo>
                        <a:pt x="45440" y="58720"/>
                      </a:lnTo>
                      <a:lnTo>
                        <a:pt x="49188" y="5149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3" name="フリーフォーム: 図形 1202">
                  <a:extLst>
                    <a:ext uri="{FF2B5EF4-FFF2-40B4-BE49-F238E27FC236}">
                      <a16:creationId xmlns:a16="http://schemas.microsoft.com/office/drawing/2014/main" id="{FA0C2ABC-66F1-47E1-86FE-7919DF9C8585}"/>
                    </a:ext>
                  </a:extLst>
                </p:cNvPr>
                <p:cNvSpPr/>
                <p:nvPr/>
              </p:nvSpPr>
              <p:spPr>
                <a:xfrm>
                  <a:off x="5088154" y="4813541"/>
                  <a:ext cx="206139" cy="75140"/>
                </a:xfrm>
                <a:custGeom>
                  <a:avLst/>
                  <a:gdLst>
                    <a:gd name="connsiteX0" fmla="*/ 22224 w 206139"/>
                    <a:gd name="connsiteY0" fmla="*/ 0 h 122330"/>
                    <a:gd name="connsiteX1" fmla="*/ 71228 w 206139"/>
                    <a:gd name="connsiteY1" fmla="*/ 25661 h 122330"/>
                    <a:gd name="connsiteX2" fmla="*/ 83940 w 206139"/>
                    <a:gd name="connsiteY2" fmla="*/ 14522 h 122330"/>
                    <a:gd name="connsiteX3" fmla="*/ 118899 w 206139"/>
                    <a:gd name="connsiteY3" fmla="*/ 5350 h 122330"/>
                    <a:gd name="connsiteX4" fmla="*/ 201653 w 206139"/>
                    <a:gd name="connsiteY4" fmla="*/ 76636 h 122330"/>
                    <a:gd name="connsiteX5" fmla="*/ 206139 w 206139"/>
                    <a:gd name="connsiteY5" fmla="*/ 105510 h 122330"/>
                    <a:gd name="connsiteX6" fmla="*/ 198214 w 206139"/>
                    <a:gd name="connsiteY6" fmla="*/ 94071 h 122330"/>
                    <a:gd name="connsiteX7" fmla="*/ 123460 w 206139"/>
                    <a:gd name="connsiteY7" fmla="*/ 63938 h 122330"/>
                    <a:gd name="connsiteX8" fmla="*/ 48707 w 206139"/>
                    <a:gd name="connsiteY8" fmla="*/ 94071 h 122330"/>
                    <a:gd name="connsiteX9" fmla="*/ 29128 w 206139"/>
                    <a:gd name="connsiteY9" fmla="*/ 122330 h 122330"/>
                    <a:gd name="connsiteX10" fmla="*/ 29087 w 206139"/>
                    <a:gd name="connsiteY10" fmla="*/ 122067 h 122330"/>
                    <a:gd name="connsiteX11" fmla="*/ 32872 w 206139"/>
                    <a:gd name="connsiteY11" fmla="*/ 97703 h 122330"/>
                    <a:gd name="connsiteX12" fmla="*/ 0 w 206139"/>
                    <a:gd name="connsiteY12" fmla="*/ 34926 h 122330"/>
                    <a:gd name="connsiteX13" fmla="*/ 45440 w 206139"/>
                    <a:gd name="connsiteY13" fmla="*/ 58720 h 122330"/>
                    <a:gd name="connsiteX14" fmla="*/ 49188 w 206139"/>
                    <a:gd name="connsiteY14" fmla="*/ 51495 h 122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6139" h="122330">
                      <a:moveTo>
                        <a:pt x="22224" y="0"/>
                      </a:moveTo>
                      <a:lnTo>
                        <a:pt x="71228" y="25661"/>
                      </a:lnTo>
                      <a:lnTo>
                        <a:pt x="83940" y="14522"/>
                      </a:lnTo>
                      <a:cubicBezTo>
                        <a:pt x="94685" y="8616"/>
                        <a:pt x="106499" y="5350"/>
                        <a:pt x="118899" y="5350"/>
                      </a:cubicBezTo>
                      <a:cubicBezTo>
                        <a:pt x="156101" y="5350"/>
                        <a:pt x="188019" y="34744"/>
                        <a:pt x="201653" y="76636"/>
                      </a:cubicBezTo>
                      <a:lnTo>
                        <a:pt x="206139" y="105510"/>
                      </a:lnTo>
                      <a:lnTo>
                        <a:pt x="198214" y="94071"/>
                      </a:lnTo>
                      <a:cubicBezTo>
                        <a:pt x="179083" y="75454"/>
                        <a:pt x="152653" y="63938"/>
                        <a:pt x="123460" y="63938"/>
                      </a:cubicBezTo>
                      <a:cubicBezTo>
                        <a:pt x="94267" y="63938"/>
                        <a:pt x="67838" y="75454"/>
                        <a:pt x="48707" y="94071"/>
                      </a:cubicBezTo>
                      <a:lnTo>
                        <a:pt x="29128" y="122330"/>
                      </a:lnTo>
                      <a:lnTo>
                        <a:pt x="29087" y="122067"/>
                      </a:lnTo>
                      <a:lnTo>
                        <a:pt x="32872" y="97703"/>
                      </a:lnTo>
                      <a:lnTo>
                        <a:pt x="0" y="34926"/>
                      </a:lnTo>
                      <a:lnTo>
                        <a:pt x="45440" y="58720"/>
                      </a:lnTo>
                      <a:lnTo>
                        <a:pt x="49188" y="5149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93" name="グループ化 1192">
                <a:extLst>
                  <a:ext uri="{FF2B5EF4-FFF2-40B4-BE49-F238E27FC236}">
                    <a16:creationId xmlns:a16="http://schemas.microsoft.com/office/drawing/2014/main" id="{46D81DA4-4E85-4089-946B-D50330462EEE}"/>
                  </a:ext>
                </a:extLst>
              </p:cNvPr>
              <p:cNvGrpSpPr/>
              <p:nvPr/>
            </p:nvGrpSpPr>
            <p:grpSpPr>
              <a:xfrm>
                <a:off x="4495721" y="6398845"/>
                <a:ext cx="916860" cy="390005"/>
                <a:chOff x="1562021" y="3512395"/>
                <a:chExt cx="916860" cy="390005"/>
              </a:xfrm>
            </p:grpSpPr>
            <p:sp>
              <p:nvSpPr>
                <p:cNvPr id="1196" name="台形 28">
                  <a:extLst>
                    <a:ext uri="{FF2B5EF4-FFF2-40B4-BE49-F238E27FC236}">
                      <a16:creationId xmlns:a16="http://schemas.microsoft.com/office/drawing/2014/main" id="{EB463626-085C-415E-A075-BF8E2746B989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7" name="四角形: 角を丸くする 1196">
                  <a:extLst>
                    <a:ext uri="{FF2B5EF4-FFF2-40B4-BE49-F238E27FC236}">
                      <a16:creationId xmlns:a16="http://schemas.microsoft.com/office/drawing/2014/main" id="{09356713-D91E-42DF-AA38-916289B78E99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71009" cy="45719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8" name="四角形: 角を丸くする 1197">
                  <a:extLst>
                    <a:ext uri="{FF2B5EF4-FFF2-40B4-BE49-F238E27FC236}">
                      <a16:creationId xmlns:a16="http://schemas.microsoft.com/office/drawing/2014/main" id="{4C8B8BB6-B712-499A-9F88-E057BF346583}"/>
                    </a:ext>
                  </a:extLst>
                </p:cNvPr>
                <p:cNvSpPr/>
                <p:nvPr/>
              </p:nvSpPr>
              <p:spPr>
                <a:xfrm>
                  <a:off x="2386952" y="3512395"/>
                  <a:ext cx="71009" cy="45719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B7C09E7A-3FF0-4FEE-84F0-6F566AA77DDD}"/>
                  </a:ext>
                </a:extLst>
              </p:cNvPr>
              <p:cNvSpPr/>
              <p:nvPr/>
            </p:nvSpPr>
            <p:spPr>
              <a:xfrm rot="1828534">
                <a:off x="4837728" y="6428602"/>
                <a:ext cx="357332" cy="409840"/>
              </a:xfrm>
              <a:custGeom>
                <a:avLst/>
                <a:gdLst>
                  <a:gd name="connsiteX0" fmla="*/ 287210 w 500610"/>
                  <a:gd name="connsiteY0" fmla="*/ 574171 h 574171"/>
                  <a:gd name="connsiteX1" fmla="*/ 253647 w 500610"/>
                  <a:gd name="connsiteY1" fmla="*/ 540608 h 574171"/>
                  <a:gd name="connsiteX2" fmla="*/ 253647 w 500610"/>
                  <a:gd name="connsiteY2" fmla="*/ 312640 h 574171"/>
                  <a:gd name="connsiteX3" fmla="*/ 230347 w 500610"/>
                  <a:gd name="connsiteY3" fmla="*/ 312640 h 574171"/>
                  <a:gd name="connsiteX4" fmla="*/ 216379 w 500610"/>
                  <a:gd name="connsiteY4" fmla="*/ 516398 h 574171"/>
                  <a:gd name="connsiteX5" fmla="*/ 180599 w 500610"/>
                  <a:gd name="connsiteY5" fmla="*/ 547587 h 574171"/>
                  <a:gd name="connsiteX6" fmla="*/ 149410 w 500610"/>
                  <a:gd name="connsiteY6" fmla="*/ 511807 h 574171"/>
                  <a:gd name="connsiteX7" fmla="*/ 163627 w 500610"/>
                  <a:gd name="connsiteY7" fmla="*/ 304418 h 574171"/>
                  <a:gd name="connsiteX8" fmla="*/ 159514 w 500610"/>
                  <a:gd name="connsiteY8" fmla="*/ 273560 h 574171"/>
                  <a:gd name="connsiteX9" fmla="*/ 143253 w 500610"/>
                  <a:gd name="connsiteY9" fmla="*/ 219336 h 574171"/>
                  <a:gd name="connsiteX10" fmla="*/ 70370 w 500610"/>
                  <a:gd name="connsiteY10" fmla="*/ 285470 h 574171"/>
                  <a:gd name="connsiteX11" fmla="*/ 10919 w 500610"/>
                  <a:gd name="connsiteY11" fmla="*/ 282584 h 574171"/>
                  <a:gd name="connsiteX12" fmla="*/ 13805 w 500610"/>
                  <a:gd name="connsiteY12" fmla="*/ 223132 h 574171"/>
                  <a:gd name="connsiteX13" fmla="*/ 141244 w 500610"/>
                  <a:gd name="connsiteY13" fmla="*/ 107494 h 574171"/>
                  <a:gd name="connsiteX14" fmla="*/ 143670 w 500610"/>
                  <a:gd name="connsiteY14" fmla="*/ 95473 h 574171"/>
                  <a:gd name="connsiteX15" fmla="*/ 287706 w 500610"/>
                  <a:gd name="connsiteY15" fmla="*/ 0 h 574171"/>
                  <a:gd name="connsiteX16" fmla="*/ 294153 w 500610"/>
                  <a:gd name="connsiteY16" fmla="*/ 0 h 574171"/>
                  <a:gd name="connsiteX17" fmla="*/ 450473 w 500610"/>
                  <a:gd name="connsiteY17" fmla="*/ 156320 h 574171"/>
                  <a:gd name="connsiteX18" fmla="*/ 450473 w 500610"/>
                  <a:gd name="connsiteY18" fmla="*/ 207881 h 574171"/>
                  <a:gd name="connsiteX19" fmla="*/ 499946 w 500610"/>
                  <a:gd name="connsiteY19" fmla="*/ 416457 h 574171"/>
                  <a:gd name="connsiteX20" fmla="*/ 481819 w 500610"/>
                  <a:gd name="connsiteY20" fmla="*/ 445857 h 574171"/>
                  <a:gd name="connsiteX21" fmla="*/ 452418 w 500610"/>
                  <a:gd name="connsiteY21" fmla="*/ 427730 h 574171"/>
                  <a:gd name="connsiteX22" fmla="*/ 425120 w 500610"/>
                  <a:gd name="connsiteY22" fmla="*/ 312640 h 574171"/>
                  <a:gd name="connsiteX23" fmla="*/ 406498 w 500610"/>
                  <a:gd name="connsiteY23" fmla="*/ 312640 h 574171"/>
                  <a:gd name="connsiteX24" fmla="*/ 406498 w 500610"/>
                  <a:gd name="connsiteY24" fmla="*/ 500127 h 574171"/>
                  <a:gd name="connsiteX25" fmla="*/ 372935 w 500610"/>
                  <a:gd name="connsiteY25" fmla="*/ 533690 h 574171"/>
                  <a:gd name="connsiteX26" fmla="*/ 339372 w 500610"/>
                  <a:gd name="connsiteY26" fmla="*/ 500127 h 574171"/>
                  <a:gd name="connsiteX27" fmla="*/ 339372 w 500610"/>
                  <a:gd name="connsiteY27" fmla="*/ 312640 h 574171"/>
                  <a:gd name="connsiteX28" fmla="*/ 320773 w 500610"/>
                  <a:gd name="connsiteY28" fmla="*/ 312640 h 574171"/>
                  <a:gd name="connsiteX29" fmla="*/ 320773 w 500610"/>
                  <a:gd name="connsiteY29" fmla="*/ 540608 h 574171"/>
                  <a:gd name="connsiteX30" fmla="*/ 287210 w 500610"/>
                  <a:gd name="connsiteY30" fmla="*/ 574171 h 574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610" h="574171">
                    <a:moveTo>
                      <a:pt x="287210" y="574171"/>
                    </a:moveTo>
                    <a:cubicBezTo>
                      <a:pt x="268674" y="574171"/>
                      <a:pt x="253647" y="559144"/>
                      <a:pt x="253647" y="540608"/>
                    </a:cubicBezTo>
                    <a:lnTo>
                      <a:pt x="253647" y="312640"/>
                    </a:lnTo>
                    <a:lnTo>
                      <a:pt x="230347" y="312640"/>
                    </a:lnTo>
                    <a:lnTo>
                      <a:pt x="216379" y="516398"/>
                    </a:lnTo>
                    <a:cubicBezTo>
                      <a:pt x="215112" y="534891"/>
                      <a:pt x="199092" y="548855"/>
                      <a:pt x="180599" y="547587"/>
                    </a:cubicBezTo>
                    <a:cubicBezTo>
                      <a:pt x="162107" y="546319"/>
                      <a:pt x="148143" y="530300"/>
                      <a:pt x="149410" y="511807"/>
                    </a:cubicBezTo>
                    <a:lnTo>
                      <a:pt x="163627" y="304418"/>
                    </a:lnTo>
                    <a:lnTo>
                      <a:pt x="159514" y="273560"/>
                    </a:lnTo>
                    <a:lnTo>
                      <a:pt x="143253" y="219336"/>
                    </a:lnTo>
                    <a:lnTo>
                      <a:pt x="70370" y="285470"/>
                    </a:lnTo>
                    <a:cubicBezTo>
                      <a:pt x="53156" y="301090"/>
                      <a:pt x="26539" y="299798"/>
                      <a:pt x="10919" y="282584"/>
                    </a:cubicBezTo>
                    <a:cubicBezTo>
                      <a:pt x="-4701" y="265369"/>
                      <a:pt x="-3409" y="238753"/>
                      <a:pt x="13805" y="223132"/>
                    </a:cubicBezTo>
                    <a:lnTo>
                      <a:pt x="141244" y="107494"/>
                    </a:lnTo>
                    <a:lnTo>
                      <a:pt x="143670" y="95473"/>
                    </a:lnTo>
                    <a:cubicBezTo>
                      <a:pt x="167401" y="39368"/>
                      <a:pt x="222956" y="0"/>
                      <a:pt x="287706" y="0"/>
                    </a:cubicBezTo>
                    <a:lnTo>
                      <a:pt x="294153" y="0"/>
                    </a:lnTo>
                    <a:cubicBezTo>
                      <a:pt x="380486" y="0"/>
                      <a:pt x="450473" y="69987"/>
                      <a:pt x="450473" y="156320"/>
                    </a:cubicBezTo>
                    <a:lnTo>
                      <a:pt x="450473" y="207881"/>
                    </a:lnTo>
                    <a:lnTo>
                      <a:pt x="499946" y="416457"/>
                    </a:lnTo>
                    <a:cubicBezTo>
                      <a:pt x="503059" y="429581"/>
                      <a:pt x="494942" y="442744"/>
                      <a:pt x="481819" y="445857"/>
                    </a:cubicBezTo>
                    <a:cubicBezTo>
                      <a:pt x="468695" y="448970"/>
                      <a:pt x="455531" y="440854"/>
                      <a:pt x="452418" y="427730"/>
                    </a:cubicBezTo>
                    <a:lnTo>
                      <a:pt x="425120" y="312640"/>
                    </a:lnTo>
                    <a:lnTo>
                      <a:pt x="406498" y="312640"/>
                    </a:lnTo>
                    <a:lnTo>
                      <a:pt x="406498" y="500127"/>
                    </a:lnTo>
                    <a:cubicBezTo>
                      <a:pt x="406498" y="518663"/>
                      <a:pt x="391471" y="533690"/>
                      <a:pt x="372935" y="533690"/>
                    </a:cubicBezTo>
                    <a:cubicBezTo>
                      <a:pt x="354399" y="533690"/>
                      <a:pt x="339372" y="518663"/>
                      <a:pt x="339372" y="500127"/>
                    </a:cubicBezTo>
                    <a:lnTo>
                      <a:pt x="339372" y="312640"/>
                    </a:lnTo>
                    <a:lnTo>
                      <a:pt x="320773" y="312640"/>
                    </a:lnTo>
                    <a:lnTo>
                      <a:pt x="320773" y="540608"/>
                    </a:lnTo>
                    <a:cubicBezTo>
                      <a:pt x="320773" y="559144"/>
                      <a:pt x="305746" y="574171"/>
                      <a:pt x="287210" y="57417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95" name="四角形: 上の 2 つの角を丸める 930">
                <a:extLst>
                  <a:ext uri="{FF2B5EF4-FFF2-40B4-BE49-F238E27FC236}">
                    <a16:creationId xmlns:a16="http://schemas.microsoft.com/office/drawing/2014/main" id="{6DF2E1E8-F5D1-4C30-9737-DA2553BCBF31}"/>
                  </a:ext>
                </a:extLst>
              </p:cNvPr>
              <p:cNvSpPr/>
              <p:nvPr/>
            </p:nvSpPr>
            <p:spPr>
              <a:xfrm rot="2686230">
                <a:off x="5213729" y="6112672"/>
                <a:ext cx="187452" cy="471973"/>
              </a:xfrm>
              <a:custGeom>
                <a:avLst/>
                <a:gdLst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8" fmla="*/ 93726 w 187452"/>
                  <a:gd name="connsiteY8" fmla="*/ 0 h 570730"/>
                  <a:gd name="connsiteX0" fmla="*/ 145892 w 239618"/>
                  <a:gd name="connsiteY0" fmla="*/ 83703 h 654433"/>
                  <a:gd name="connsiteX1" fmla="*/ 145892 w 239618"/>
                  <a:gd name="connsiteY1" fmla="*/ 83703 h 654433"/>
                  <a:gd name="connsiteX2" fmla="*/ 239618 w 239618"/>
                  <a:gd name="connsiteY2" fmla="*/ 177429 h 654433"/>
                  <a:gd name="connsiteX3" fmla="*/ 239618 w 239618"/>
                  <a:gd name="connsiteY3" fmla="*/ 654433 h 654433"/>
                  <a:gd name="connsiteX4" fmla="*/ 239618 w 239618"/>
                  <a:gd name="connsiteY4" fmla="*/ 654433 h 654433"/>
                  <a:gd name="connsiteX5" fmla="*/ 52166 w 239618"/>
                  <a:gd name="connsiteY5" fmla="*/ 654433 h 654433"/>
                  <a:gd name="connsiteX6" fmla="*/ 52166 w 239618"/>
                  <a:gd name="connsiteY6" fmla="*/ 654433 h 654433"/>
                  <a:gd name="connsiteX7" fmla="*/ 52166 w 239618"/>
                  <a:gd name="connsiteY7" fmla="*/ 177429 h 654433"/>
                  <a:gd name="connsiteX8" fmla="*/ 2284 w 239618"/>
                  <a:gd name="connsiteY8" fmla="*/ 1632 h 654433"/>
                  <a:gd name="connsiteX9" fmla="*/ 145892 w 239618"/>
                  <a:gd name="connsiteY9" fmla="*/ 83703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9" fmla="*/ 91440 w 237334"/>
                  <a:gd name="connsiteY9" fmla="*/ 93072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1436 w 187452"/>
                  <a:gd name="connsiteY7" fmla="*/ 156032 h 570730"/>
                  <a:gd name="connsiteX0" fmla="*/ 93726 w 187452"/>
                  <a:gd name="connsiteY0" fmla="*/ 10102 h 580832"/>
                  <a:gd name="connsiteX1" fmla="*/ 93766 w 187452"/>
                  <a:gd name="connsiteY1" fmla="*/ 0 h 580832"/>
                  <a:gd name="connsiteX2" fmla="*/ 187452 w 187452"/>
                  <a:gd name="connsiteY2" fmla="*/ 103828 h 580832"/>
                  <a:gd name="connsiteX3" fmla="*/ 187452 w 187452"/>
                  <a:gd name="connsiteY3" fmla="*/ 580832 h 580832"/>
                  <a:gd name="connsiteX4" fmla="*/ 187452 w 187452"/>
                  <a:gd name="connsiteY4" fmla="*/ 580832 h 580832"/>
                  <a:gd name="connsiteX5" fmla="*/ 0 w 187452"/>
                  <a:gd name="connsiteY5" fmla="*/ 580832 h 580832"/>
                  <a:gd name="connsiteX6" fmla="*/ 0 w 187452"/>
                  <a:gd name="connsiteY6" fmla="*/ 580832 h 580832"/>
                  <a:gd name="connsiteX7" fmla="*/ 1436 w 187452"/>
                  <a:gd name="connsiteY7" fmla="*/ 166134 h 580832"/>
                  <a:gd name="connsiteX0" fmla="*/ 93726 w 187452"/>
                  <a:gd name="connsiteY0" fmla="*/ 0 h 570730"/>
                  <a:gd name="connsiteX1" fmla="*/ 187452 w 187452"/>
                  <a:gd name="connsiteY1" fmla="*/ 93726 h 570730"/>
                  <a:gd name="connsiteX2" fmla="*/ 187452 w 187452"/>
                  <a:gd name="connsiteY2" fmla="*/ 570730 h 570730"/>
                  <a:gd name="connsiteX3" fmla="*/ 187452 w 187452"/>
                  <a:gd name="connsiteY3" fmla="*/ 570730 h 570730"/>
                  <a:gd name="connsiteX4" fmla="*/ 0 w 187452"/>
                  <a:gd name="connsiteY4" fmla="*/ 570730 h 570730"/>
                  <a:gd name="connsiteX5" fmla="*/ 0 w 187452"/>
                  <a:gd name="connsiteY5" fmla="*/ 570730 h 570730"/>
                  <a:gd name="connsiteX6" fmla="*/ 1436 w 187452"/>
                  <a:gd name="connsiteY6" fmla="*/ 156032 h 570730"/>
                  <a:gd name="connsiteX0" fmla="*/ 92104 w 187452"/>
                  <a:gd name="connsiteY0" fmla="*/ 0 h 585890"/>
                  <a:gd name="connsiteX1" fmla="*/ 187452 w 187452"/>
                  <a:gd name="connsiteY1" fmla="*/ 108886 h 585890"/>
                  <a:gd name="connsiteX2" fmla="*/ 187452 w 187452"/>
                  <a:gd name="connsiteY2" fmla="*/ 585890 h 585890"/>
                  <a:gd name="connsiteX3" fmla="*/ 187452 w 187452"/>
                  <a:gd name="connsiteY3" fmla="*/ 585890 h 585890"/>
                  <a:gd name="connsiteX4" fmla="*/ 0 w 187452"/>
                  <a:gd name="connsiteY4" fmla="*/ 585890 h 585890"/>
                  <a:gd name="connsiteX5" fmla="*/ 0 w 187452"/>
                  <a:gd name="connsiteY5" fmla="*/ 585890 h 585890"/>
                  <a:gd name="connsiteX6" fmla="*/ 1436 w 187452"/>
                  <a:gd name="connsiteY6" fmla="*/ 171192 h 58589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187452 w 187452"/>
                  <a:gd name="connsiteY0" fmla="*/ 0 h 477004"/>
                  <a:gd name="connsiteX1" fmla="*/ 187452 w 187452"/>
                  <a:gd name="connsiteY1" fmla="*/ 477004 h 477004"/>
                  <a:gd name="connsiteX2" fmla="*/ 187452 w 187452"/>
                  <a:gd name="connsiteY2" fmla="*/ 477004 h 477004"/>
                  <a:gd name="connsiteX3" fmla="*/ 0 w 187452"/>
                  <a:gd name="connsiteY3" fmla="*/ 477004 h 477004"/>
                  <a:gd name="connsiteX4" fmla="*/ 0 w 187452"/>
                  <a:gd name="connsiteY4" fmla="*/ 477004 h 477004"/>
                  <a:gd name="connsiteX5" fmla="*/ 1436 w 187452"/>
                  <a:gd name="connsiteY5" fmla="*/ 62306 h 477004"/>
                  <a:gd name="connsiteX0" fmla="*/ 182380 w 187452"/>
                  <a:gd name="connsiteY0" fmla="*/ 0 h 471973"/>
                  <a:gd name="connsiteX1" fmla="*/ 187452 w 187452"/>
                  <a:gd name="connsiteY1" fmla="*/ 471973 h 471973"/>
                  <a:gd name="connsiteX2" fmla="*/ 187452 w 187452"/>
                  <a:gd name="connsiteY2" fmla="*/ 471973 h 471973"/>
                  <a:gd name="connsiteX3" fmla="*/ 0 w 187452"/>
                  <a:gd name="connsiteY3" fmla="*/ 471973 h 471973"/>
                  <a:gd name="connsiteX4" fmla="*/ 0 w 187452"/>
                  <a:gd name="connsiteY4" fmla="*/ 471973 h 471973"/>
                  <a:gd name="connsiteX5" fmla="*/ 1436 w 187452"/>
                  <a:gd name="connsiteY5" fmla="*/ 57275 h 471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452" h="471973">
                    <a:moveTo>
                      <a:pt x="182380" y="0"/>
                    </a:moveTo>
                    <a:cubicBezTo>
                      <a:pt x="184071" y="157324"/>
                      <a:pt x="185761" y="314649"/>
                      <a:pt x="187452" y="471973"/>
                    </a:cubicBezTo>
                    <a:lnTo>
                      <a:pt x="187452" y="471973"/>
                    </a:lnTo>
                    <a:lnTo>
                      <a:pt x="0" y="471973"/>
                    </a:lnTo>
                    <a:lnTo>
                      <a:pt x="0" y="471973"/>
                    </a:lnTo>
                    <a:cubicBezTo>
                      <a:pt x="479" y="333740"/>
                      <a:pt x="957" y="195508"/>
                      <a:pt x="1436" y="57275"/>
                    </a:cubicBezTo>
                  </a:path>
                </a:pathLst>
              </a:custGeom>
              <a:pattFill prst="dkVert">
                <a:fgClr>
                  <a:srgbClr val="00B0F0"/>
                </a:fgClr>
                <a:bgClr>
                  <a:schemeClr val="accent5">
                    <a:lumMod val="20000"/>
                    <a:lumOff val="8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86" name="グループ化 1285">
              <a:extLst>
                <a:ext uri="{FF2B5EF4-FFF2-40B4-BE49-F238E27FC236}">
                  <a16:creationId xmlns:a16="http://schemas.microsoft.com/office/drawing/2014/main" id="{E48D4481-1260-4DBD-B73F-930BDC71841F}"/>
                </a:ext>
              </a:extLst>
            </p:cNvPr>
            <p:cNvGrpSpPr/>
            <p:nvPr/>
          </p:nvGrpSpPr>
          <p:grpSpPr>
            <a:xfrm>
              <a:off x="3604496" y="4798395"/>
              <a:ext cx="2691442" cy="1637420"/>
              <a:chOff x="-2693688" y="4798395"/>
              <a:chExt cx="2691442" cy="1637420"/>
            </a:xfrm>
          </p:grpSpPr>
          <p:sp>
            <p:nvSpPr>
              <p:cNvPr id="1287" name="四角形: 上の 2 つの角を丸める 1286">
                <a:extLst>
                  <a:ext uri="{FF2B5EF4-FFF2-40B4-BE49-F238E27FC236}">
                    <a16:creationId xmlns:a16="http://schemas.microsoft.com/office/drawing/2014/main" id="{860EA542-9A37-4F32-AFB3-8C9A22E6411B}"/>
                  </a:ext>
                </a:extLst>
              </p:cNvPr>
              <p:cNvSpPr/>
              <p:nvPr/>
            </p:nvSpPr>
            <p:spPr>
              <a:xfrm>
                <a:off x="-1571222" y="5506270"/>
                <a:ext cx="133082" cy="68094"/>
              </a:xfrm>
              <a:prstGeom prst="round2SameRect">
                <a:avLst>
                  <a:gd name="adj1" fmla="val 48139"/>
                  <a:gd name="adj2" fmla="val 31473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88" name="グループ化 1287">
                <a:extLst>
                  <a:ext uri="{FF2B5EF4-FFF2-40B4-BE49-F238E27FC236}">
                    <a16:creationId xmlns:a16="http://schemas.microsoft.com/office/drawing/2014/main" id="{6AB98306-A354-4C79-BADD-BC20FFCEB760}"/>
                  </a:ext>
                </a:extLst>
              </p:cNvPr>
              <p:cNvGrpSpPr/>
              <p:nvPr/>
            </p:nvGrpSpPr>
            <p:grpSpPr>
              <a:xfrm>
                <a:off x="-2693688" y="5612113"/>
                <a:ext cx="2691442" cy="823702"/>
                <a:chOff x="-2234242" y="5623427"/>
                <a:chExt cx="2691442" cy="823702"/>
              </a:xfrm>
            </p:grpSpPr>
            <p:sp>
              <p:nvSpPr>
                <p:cNvPr id="1296" name="正方形/長方形 2">
                  <a:extLst>
                    <a:ext uri="{FF2B5EF4-FFF2-40B4-BE49-F238E27FC236}">
                      <a16:creationId xmlns:a16="http://schemas.microsoft.com/office/drawing/2014/main" id="{C12244AF-A4A2-4E8D-A201-865D14C2A1AC}"/>
                    </a:ext>
                  </a:extLst>
                </p:cNvPr>
                <p:cNvSpPr/>
                <p:nvPr/>
              </p:nvSpPr>
              <p:spPr>
                <a:xfrm>
                  <a:off x="-2145102" y="566655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7" name="正方形/長方形 1296">
                  <a:extLst>
                    <a:ext uri="{FF2B5EF4-FFF2-40B4-BE49-F238E27FC236}">
                      <a16:creationId xmlns:a16="http://schemas.microsoft.com/office/drawing/2014/main" id="{7ADE2AFC-0737-4C74-83B7-35A75F0CC26F}"/>
                    </a:ext>
                  </a:extLst>
                </p:cNvPr>
                <p:cNvSpPr/>
                <p:nvPr/>
              </p:nvSpPr>
              <p:spPr>
                <a:xfrm>
                  <a:off x="-2145102" y="566961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8" name="四角形: 上の 2 つの角を丸める 1297">
                  <a:extLst>
                    <a:ext uri="{FF2B5EF4-FFF2-40B4-BE49-F238E27FC236}">
                      <a16:creationId xmlns:a16="http://schemas.microsoft.com/office/drawing/2014/main" id="{19FFA90A-73D5-44A8-8665-ECDD5AC681A0}"/>
                    </a:ext>
                  </a:extLst>
                </p:cNvPr>
                <p:cNvSpPr/>
                <p:nvPr/>
              </p:nvSpPr>
              <p:spPr>
                <a:xfrm>
                  <a:off x="-2234242" y="562342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89" name="正方形/長方形 1288">
                <a:extLst>
                  <a:ext uri="{FF2B5EF4-FFF2-40B4-BE49-F238E27FC236}">
                    <a16:creationId xmlns:a16="http://schemas.microsoft.com/office/drawing/2014/main" id="{C1B8709B-7D99-4DCB-85BA-C58CCE2F256E}"/>
                  </a:ext>
                </a:extLst>
              </p:cNvPr>
              <p:cNvSpPr/>
              <p:nvPr/>
            </p:nvSpPr>
            <p:spPr>
              <a:xfrm>
                <a:off x="-2494180" y="5443174"/>
                <a:ext cx="868479" cy="16893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0" name="正方形/長方形 1289">
                <a:extLst>
                  <a:ext uri="{FF2B5EF4-FFF2-40B4-BE49-F238E27FC236}">
                    <a16:creationId xmlns:a16="http://schemas.microsoft.com/office/drawing/2014/main" id="{F4931037-C0EA-436C-AB6E-77C58EC0A27F}"/>
                  </a:ext>
                </a:extLst>
              </p:cNvPr>
              <p:cNvSpPr/>
              <p:nvPr/>
            </p:nvSpPr>
            <p:spPr>
              <a:xfrm>
                <a:off x="-2494180" y="5030872"/>
                <a:ext cx="868479" cy="40979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91" name="グループ化 1290">
                <a:extLst>
                  <a:ext uri="{FF2B5EF4-FFF2-40B4-BE49-F238E27FC236}">
                    <a16:creationId xmlns:a16="http://schemas.microsoft.com/office/drawing/2014/main" id="{DCC16BD5-2E7D-4CF2-B0AA-89C8A52A470F}"/>
                  </a:ext>
                </a:extLst>
              </p:cNvPr>
              <p:cNvGrpSpPr/>
              <p:nvPr/>
            </p:nvGrpSpPr>
            <p:grpSpPr>
              <a:xfrm>
                <a:off x="-2006553" y="4798395"/>
                <a:ext cx="447071" cy="331809"/>
                <a:chOff x="-1597903" y="4785142"/>
                <a:chExt cx="541807" cy="402121"/>
              </a:xfrm>
            </p:grpSpPr>
            <p:sp>
              <p:nvSpPr>
                <p:cNvPr id="1294" name="四角形: 角を丸くする 1293">
                  <a:extLst>
                    <a:ext uri="{FF2B5EF4-FFF2-40B4-BE49-F238E27FC236}">
                      <a16:creationId xmlns:a16="http://schemas.microsoft.com/office/drawing/2014/main" id="{5715E771-A5FA-4C6B-B4AD-6C0C22EABB74}"/>
                    </a:ext>
                  </a:extLst>
                </p:cNvPr>
                <p:cNvSpPr/>
                <p:nvPr/>
              </p:nvSpPr>
              <p:spPr>
                <a:xfrm>
                  <a:off x="-1597903" y="4785142"/>
                  <a:ext cx="541807" cy="402121"/>
                </a:xfrm>
                <a:prstGeom prst="roundRect">
                  <a:avLst>
                    <a:gd name="adj" fmla="val 7363"/>
                  </a:avLst>
                </a:prstGeom>
                <a:solidFill>
                  <a:srgbClr val="FFFF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5" name="四角形: 角を丸くする 1294">
                  <a:extLst>
                    <a:ext uri="{FF2B5EF4-FFF2-40B4-BE49-F238E27FC236}">
                      <a16:creationId xmlns:a16="http://schemas.microsoft.com/office/drawing/2014/main" id="{D8689BEF-8400-47A1-947C-FD3BC19F036D}"/>
                    </a:ext>
                  </a:extLst>
                </p:cNvPr>
                <p:cNvSpPr/>
                <p:nvPr/>
              </p:nvSpPr>
              <p:spPr>
                <a:xfrm>
                  <a:off x="-1557508" y="4815918"/>
                  <a:ext cx="458876" cy="340570"/>
                </a:xfrm>
                <a:prstGeom prst="roundRect">
                  <a:avLst>
                    <a:gd name="adj" fmla="val 2469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92" name="四角形: 上の 2 つの角を丸める 1291">
                <a:extLst>
                  <a:ext uri="{FF2B5EF4-FFF2-40B4-BE49-F238E27FC236}">
                    <a16:creationId xmlns:a16="http://schemas.microsoft.com/office/drawing/2014/main" id="{04257D8C-590D-4448-9C79-9929C9AB9F95}"/>
                  </a:ext>
                </a:extLst>
              </p:cNvPr>
              <p:cNvSpPr/>
              <p:nvPr/>
            </p:nvSpPr>
            <p:spPr>
              <a:xfrm>
                <a:off x="-2493363" y="4874675"/>
                <a:ext cx="361555" cy="153688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3" name="四角形: 上の 2 つの角を丸める 1292">
                <a:extLst>
                  <a:ext uri="{FF2B5EF4-FFF2-40B4-BE49-F238E27FC236}">
                    <a16:creationId xmlns:a16="http://schemas.microsoft.com/office/drawing/2014/main" id="{95DA3485-86F0-45C3-8AAD-E14C32B7464A}"/>
                  </a:ext>
                </a:extLst>
              </p:cNvPr>
              <p:cNvSpPr/>
              <p:nvPr/>
            </p:nvSpPr>
            <p:spPr>
              <a:xfrm>
                <a:off x="-1603787" y="5544370"/>
                <a:ext cx="198212" cy="68094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4F238C7-9189-4B5E-A0ED-8C0F02324F78}"/>
              </a:ext>
            </a:extLst>
          </p:cNvPr>
          <p:cNvGrpSpPr/>
          <p:nvPr/>
        </p:nvGrpSpPr>
        <p:grpSpPr>
          <a:xfrm>
            <a:off x="6550896" y="3829168"/>
            <a:ext cx="2691442" cy="2606647"/>
            <a:chOff x="6550896" y="3829168"/>
            <a:chExt cx="2691442" cy="2606647"/>
          </a:xfrm>
        </p:grpSpPr>
        <p:grpSp>
          <p:nvGrpSpPr>
            <p:cNvPr id="1129" name="グループ化 1128">
              <a:extLst>
                <a:ext uri="{FF2B5EF4-FFF2-40B4-BE49-F238E27FC236}">
                  <a16:creationId xmlns:a16="http://schemas.microsoft.com/office/drawing/2014/main" id="{1D9D495B-3357-4171-88B9-B80720FDDD62}"/>
                </a:ext>
              </a:extLst>
            </p:cNvPr>
            <p:cNvGrpSpPr/>
            <p:nvPr/>
          </p:nvGrpSpPr>
          <p:grpSpPr>
            <a:xfrm>
              <a:off x="7429143" y="3829168"/>
              <a:ext cx="1232720" cy="1851536"/>
              <a:chOff x="6713216" y="4131679"/>
              <a:chExt cx="1798366" cy="2701132"/>
            </a:xfrm>
          </p:grpSpPr>
          <p:grpSp>
            <p:nvGrpSpPr>
              <p:cNvPr id="1130" name="グループ化 1129">
                <a:extLst>
                  <a:ext uri="{FF2B5EF4-FFF2-40B4-BE49-F238E27FC236}">
                    <a16:creationId xmlns:a16="http://schemas.microsoft.com/office/drawing/2014/main" id="{88DF24BA-6D73-41CA-BC35-274CA8CD6438}"/>
                  </a:ext>
                </a:extLst>
              </p:cNvPr>
              <p:cNvGrpSpPr/>
              <p:nvPr/>
            </p:nvGrpSpPr>
            <p:grpSpPr>
              <a:xfrm>
                <a:off x="6713216" y="4131679"/>
                <a:ext cx="1798366" cy="2310065"/>
                <a:chOff x="6713216" y="4131679"/>
                <a:chExt cx="1798366" cy="2310065"/>
              </a:xfrm>
            </p:grpSpPr>
            <p:grpSp>
              <p:nvGrpSpPr>
                <p:cNvPr id="1137" name="グループ化 1136">
                  <a:extLst>
                    <a:ext uri="{FF2B5EF4-FFF2-40B4-BE49-F238E27FC236}">
                      <a16:creationId xmlns:a16="http://schemas.microsoft.com/office/drawing/2014/main" id="{E4F6C03A-6C7B-4D45-A6E2-57F3CEB73AD9}"/>
                    </a:ext>
                  </a:extLst>
                </p:cNvPr>
                <p:cNvGrpSpPr/>
                <p:nvPr/>
              </p:nvGrpSpPr>
              <p:grpSpPr>
                <a:xfrm>
                  <a:off x="7318346" y="4131679"/>
                  <a:ext cx="1193236" cy="2310065"/>
                  <a:chOff x="7318346" y="1233204"/>
                  <a:chExt cx="1193236" cy="2310065"/>
                </a:xfrm>
              </p:grpSpPr>
              <p:sp>
                <p:nvSpPr>
                  <p:cNvPr id="1154" name="片側の 2 つの角を丸めた四角形 144">
                    <a:extLst>
                      <a:ext uri="{FF2B5EF4-FFF2-40B4-BE49-F238E27FC236}">
                        <a16:creationId xmlns:a16="http://schemas.microsoft.com/office/drawing/2014/main" id="{9397F900-1C82-48D5-84D8-89A4C0471465}"/>
                      </a:ext>
                    </a:extLst>
                  </p:cNvPr>
                  <p:cNvSpPr/>
                  <p:nvPr/>
                </p:nvSpPr>
                <p:spPr>
                  <a:xfrm>
                    <a:off x="7488253" y="2549525"/>
                    <a:ext cx="840158" cy="993744"/>
                  </a:xfrm>
                  <a:prstGeom prst="round2SameRect">
                    <a:avLst>
                      <a:gd name="adj1" fmla="val 39895"/>
                      <a:gd name="adj2" fmla="val 0"/>
                    </a:avLst>
                  </a:prstGeom>
                  <a:pattFill prst="lgGrid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5" name="フリーフォーム: 図形 1154">
                    <a:extLst>
                      <a:ext uri="{FF2B5EF4-FFF2-40B4-BE49-F238E27FC236}">
                        <a16:creationId xmlns:a16="http://schemas.microsoft.com/office/drawing/2014/main" id="{69F7FD27-5D6F-4D95-98FF-00F1224EE4EF}"/>
                      </a:ext>
                    </a:extLst>
                  </p:cNvPr>
                  <p:cNvSpPr/>
                  <p:nvPr/>
                </p:nvSpPr>
                <p:spPr>
                  <a:xfrm>
                    <a:off x="7726618" y="2340367"/>
                    <a:ext cx="382718" cy="34437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6" name="台形 1155">
                    <a:extLst>
                      <a:ext uri="{FF2B5EF4-FFF2-40B4-BE49-F238E27FC236}">
                        <a16:creationId xmlns:a16="http://schemas.microsoft.com/office/drawing/2014/main" id="{EE86A9C2-5546-4F5D-9F6F-59DDE236869B}"/>
                      </a:ext>
                    </a:extLst>
                  </p:cNvPr>
                  <p:cNvSpPr/>
                  <p:nvPr/>
                </p:nvSpPr>
                <p:spPr>
                  <a:xfrm>
                    <a:off x="7620651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33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7" name="台形 1156">
                    <a:extLst>
                      <a:ext uri="{FF2B5EF4-FFF2-40B4-BE49-F238E27FC236}">
                        <a16:creationId xmlns:a16="http://schemas.microsoft.com/office/drawing/2014/main" id="{84F37EA9-F6EE-4A45-9B88-188884C527A8}"/>
                      </a:ext>
                    </a:extLst>
                  </p:cNvPr>
                  <p:cNvSpPr/>
                  <p:nvPr/>
                </p:nvSpPr>
                <p:spPr>
                  <a:xfrm>
                    <a:off x="8103883" y="2608473"/>
                    <a:ext cx="107848" cy="295963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33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8" name="台形 1157">
                    <a:extLst>
                      <a:ext uri="{FF2B5EF4-FFF2-40B4-BE49-F238E27FC236}">
                        <a16:creationId xmlns:a16="http://schemas.microsoft.com/office/drawing/2014/main" id="{4134E8C4-0E35-46BE-8C59-B50A5DE672FA}"/>
                      </a:ext>
                    </a:extLst>
                  </p:cNvPr>
                  <p:cNvSpPr/>
                  <p:nvPr/>
                </p:nvSpPr>
                <p:spPr>
                  <a:xfrm>
                    <a:off x="7511213" y="2854448"/>
                    <a:ext cx="810054" cy="688821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33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9" name="フリーフォーム: 図形 1158">
                    <a:extLst>
                      <a:ext uri="{FF2B5EF4-FFF2-40B4-BE49-F238E27FC236}">
                        <a16:creationId xmlns:a16="http://schemas.microsoft.com/office/drawing/2014/main" id="{46667BCC-14AA-4A5B-824D-FD9D26592B5C}"/>
                      </a:ext>
                    </a:extLst>
                  </p:cNvPr>
                  <p:cNvSpPr/>
                  <p:nvPr/>
                </p:nvSpPr>
                <p:spPr>
                  <a:xfrm>
                    <a:off x="7592643" y="2538038"/>
                    <a:ext cx="650667" cy="227586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0667" h="227586">
                        <a:moveTo>
                          <a:pt x="203612" y="1063"/>
                        </a:moveTo>
                        <a:cubicBezTo>
                          <a:pt x="215524" y="3119"/>
                          <a:pt x="226219" y="8104"/>
                          <a:pt x="232873" y="15528"/>
                        </a:cubicBezTo>
                        <a:lnTo>
                          <a:pt x="325334" y="118706"/>
                        </a:lnTo>
                        <a:lnTo>
                          <a:pt x="417794" y="15529"/>
                        </a:lnTo>
                        <a:cubicBezTo>
                          <a:pt x="424448" y="8105"/>
                          <a:pt x="435143" y="3120"/>
                          <a:pt x="447056" y="1064"/>
                        </a:cubicBezTo>
                        <a:cubicBezTo>
                          <a:pt x="458970" y="-993"/>
                          <a:pt x="472100" y="-121"/>
                          <a:pt x="483624" y="4166"/>
                        </a:cubicBezTo>
                        <a:lnTo>
                          <a:pt x="650560" y="66260"/>
                        </a:lnTo>
                        <a:cubicBezTo>
                          <a:pt x="654288" y="103497"/>
                          <a:pt x="560194" y="214952"/>
                          <a:pt x="505989" y="227586"/>
                        </a:cubicBezTo>
                        <a:lnTo>
                          <a:pt x="325333" y="142065"/>
                        </a:lnTo>
                        <a:lnTo>
                          <a:pt x="144678" y="227585"/>
                        </a:lnTo>
                        <a:cubicBezTo>
                          <a:pt x="90474" y="214951"/>
                          <a:pt x="-3621" y="103496"/>
                          <a:pt x="107" y="66259"/>
                        </a:cubicBezTo>
                        <a:lnTo>
                          <a:pt x="167043" y="4165"/>
                        </a:lnTo>
                        <a:cubicBezTo>
                          <a:pt x="178567" y="-122"/>
                          <a:pt x="191699" y="-994"/>
                          <a:pt x="203612" y="1063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0" name="楕円 1159">
                    <a:extLst>
                      <a:ext uri="{FF2B5EF4-FFF2-40B4-BE49-F238E27FC236}">
                        <a16:creationId xmlns:a16="http://schemas.microsoft.com/office/drawing/2014/main" id="{AD99EACE-BB83-42DC-8ED2-E07FFE2B7DDB}"/>
                      </a:ext>
                    </a:extLst>
                  </p:cNvPr>
                  <p:cNvSpPr/>
                  <p:nvPr/>
                </p:nvSpPr>
                <p:spPr>
                  <a:xfrm>
                    <a:off x="7887350" y="2733779"/>
                    <a:ext cx="57680" cy="5975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1" name="四角形: 角を丸くする 8">
                    <a:extLst>
                      <a:ext uri="{FF2B5EF4-FFF2-40B4-BE49-F238E27FC236}">
                        <a16:creationId xmlns:a16="http://schemas.microsoft.com/office/drawing/2014/main" id="{B16CE64E-5EC9-438E-AED7-21232A7AE73B}"/>
                      </a:ext>
                    </a:extLst>
                  </p:cNvPr>
                  <p:cNvSpPr/>
                  <p:nvPr/>
                </p:nvSpPr>
                <p:spPr>
                  <a:xfrm rot="20098952" flipH="1">
                    <a:off x="8248619" y="2770817"/>
                    <a:ext cx="193907" cy="611509"/>
                  </a:xfrm>
                  <a:custGeom>
                    <a:avLst/>
                    <a:gdLst>
                      <a:gd name="connsiteX0" fmla="*/ 0 w 193907"/>
                      <a:gd name="connsiteY0" fmla="*/ 96954 h 708462"/>
                      <a:gd name="connsiteX1" fmla="*/ 96954 w 193907"/>
                      <a:gd name="connsiteY1" fmla="*/ 0 h 708462"/>
                      <a:gd name="connsiteX2" fmla="*/ 96954 w 193907"/>
                      <a:gd name="connsiteY2" fmla="*/ 0 h 708462"/>
                      <a:gd name="connsiteX3" fmla="*/ 193908 w 193907"/>
                      <a:gd name="connsiteY3" fmla="*/ 96954 h 708462"/>
                      <a:gd name="connsiteX4" fmla="*/ 193907 w 193907"/>
                      <a:gd name="connsiteY4" fmla="*/ 611509 h 708462"/>
                      <a:gd name="connsiteX5" fmla="*/ 96953 w 193907"/>
                      <a:gd name="connsiteY5" fmla="*/ 708463 h 708462"/>
                      <a:gd name="connsiteX6" fmla="*/ 96954 w 193907"/>
                      <a:gd name="connsiteY6" fmla="*/ 708462 h 708462"/>
                      <a:gd name="connsiteX7" fmla="*/ 0 w 193907"/>
                      <a:gd name="connsiteY7" fmla="*/ 611508 h 708462"/>
                      <a:gd name="connsiteX8" fmla="*/ 0 w 193907"/>
                      <a:gd name="connsiteY8" fmla="*/ 96954 h 708462"/>
                      <a:gd name="connsiteX0" fmla="*/ 0 w 193908"/>
                      <a:gd name="connsiteY0" fmla="*/ 96954 h 708463"/>
                      <a:gd name="connsiteX1" fmla="*/ 96954 w 193908"/>
                      <a:gd name="connsiteY1" fmla="*/ 0 h 708463"/>
                      <a:gd name="connsiteX2" fmla="*/ 193908 w 193908"/>
                      <a:gd name="connsiteY2" fmla="*/ 96954 h 708463"/>
                      <a:gd name="connsiteX3" fmla="*/ 193907 w 193908"/>
                      <a:gd name="connsiteY3" fmla="*/ 611509 h 708463"/>
                      <a:gd name="connsiteX4" fmla="*/ 96953 w 193908"/>
                      <a:gd name="connsiteY4" fmla="*/ 708463 h 708463"/>
                      <a:gd name="connsiteX5" fmla="*/ 96954 w 193908"/>
                      <a:gd name="connsiteY5" fmla="*/ 708462 h 708463"/>
                      <a:gd name="connsiteX6" fmla="*/ 0 w 193908"/>
                      <a:gd name="connsiteY6" fmla="*/ 611508 h 708463"/>
                      <a:gd name="connsiteX7" fmla="*/ 0 w 193908"/>
                      <a:gd name="connsiteY7" fmla="*/ 96954 h 708463"/>
                      <a:gd name="connsiteX0" fmla="*/ 96954 w 193908"/>
                      <a:gd name="connsiteY0" fmla="*/ 0 h 708463"/>
                      <a:gd name="connsiteX1" fmla="*/ 193908 w 193908"/>
                      <a:gd name="connsiteY1" fmla="*/ 96954 h 708463"/>
                      <a:gd name="connsiteX2" fmla="*/ 193907 w 193908"/>
                      <a:gd name="connsiteY2" fmla="*/ 611509 h 708463"/>
                      <a:gd name="connsiteX3" fmla="*/ 96953 w 193908"/>
                      <a:gd name="connsiteY3" fmla="*/ 708463 h 708463"/>
                      <a:gd name="connsiteX4" fmla="*/ 96954 w 193908"/>
                      <a:gd name="connsiteY4" fmla="*/ 708462 h 708463"/>
                      <a:gd name="connsiteX5" fmla="*/ 0 w 193908"/>
                      <a:gd name="connsiteY5" fmla="*/ 611508 h 708463"/>
                      <a:gd name="connsiteX6" fmla="*/ 0 w 193908"/>
                      <a:gd name="connsiteY6" fmla="*/ 96954 h 708463"/>
                      <a:gd name="connsiteX7" fmla="*/ 188394 w 193908"/>
                      <a:gd name="connsiteY7" fmla="*/ 91440 h 708463"/>
                      <a:gd name="connsiteX0" fmla="*/ 193908 w 193908"/>
                      <a:gd name="connsiteY0" fmla="*/ 58607 h 670116"/>
                      <a:gd name="connsiteX1" fmla="*/ 193907 w 193908"/>
                      <a:gd name="connsiteY1" fmla="*/ 573162 h 670116"/>
                      <a:gd name="connsiteX2" fmla="*/ 96953 w 193908"/>
                      <a:gd name="connsiteY2" fmla="*/ 670116 h 670116"/>
                      <a:gd name="connsiteX3" fmla="*/ 96954 w 193908"/>
                      <a:gd name="connsiteY3" fmla="*/ 670115 h 670116"/>
                      <a:gd name="connsiteX4" fmla="*/ 0 w 193908"/>
                      <a:gd name="connsiteY4" fmla="*/ 573161 h 670116"/>
                      <a:gd name="connsiteX5" fmla="*/ 0 w 193908"/>
                      <a:gd name="connsiteY5" fmla="*/ 58607 h 670116"/>
                      <a:gd name="connsiteX6" fmla="*/ 188394 w 193908"/>
                      <a:gd name="connsiteY6" fmla="*/ 53093 h 670116"/>
                      <a:gd name="connsiteX0" fmla="*/ 193908 w 193908"/>
                      <a:gd name="connsiteY0" fmla="*/ 0 h 611509"/>
                      <a:gd name="connsiteX1" fmla="*/ 193907 w 193908"/>
                      <a:gd name="connsiteY1" fmla="*/ 514555 h 611509"/>
                      <a:gd name="connsiteX2" fmla="*/ 96953 w 193908"/>
                      <a:gd name="connsiteY2" fmla="*/ 611509 h 611509"/>
                      <a:gd name="connsiteX3" fmla="*/ 96954 w 193908"/>
                      <a:gd name="connsiteY3" fmla="*/ 611508 h 611509"/>
                      <a:gd name="connsiteX4" fmla="*/ 0 w 193908"/>
                      <a:gd name="connsiteY4" fmla="*/ 514554 h 611509"/>
                      <a:gd name="connsiteX5" fmla="*/ 0 w 193908"/>
                      <a:gd name="connsiteY5" fmla="*/ 0 h 611509"/>
                      <a:gd name="connsiteX0" fmla="*/ 193908 w 195377"/>
                      <a:gd name="connsiteY0" fmla="*/ 0 h 611509"/>
                      <a:gd name="connsiteX1" fmla="*/ 193907 w 195377"/>
                      <a:gd name="connsiteY1" fmla="*/ 514555 h 611509"/>
                      <a:gd name="connsiteX2" fmla="*/ 96953 w 195377"/>
                      <a:gd name="connsiteY2" fmla="*/ 611509 h 611509"/>
                      <a:gd name="connsiteX3" fmla="*/ 96954 w 195377"/>
                      <a:gd name="connsiteY3" fmla="*/ 611508 h 611509"/>
                      <a:gd name="connsiteX4" fmla="*/ 0 w 195377"/>
                      <a:gd name="connsiteY4" fmla="*/ 514554 h 611509"/>
                      <a:gd name="connsiteX5" fmla="*/ 0 w 195377"/>
                      <a:gd name="connsiteY5" fmla="*/ 0 h 611509"/>
                      <a:gd name="connsiteX0" fmla="*/ 171756 w 196825"/>
                      <a:gd name="connsiteY0" fmla="*/ 189028 h 611509"/>
                      <a:gd name="connsiteX1" fmla="*/ 193907 w 196825"/>
                      <a:gd name="connsiteY1" fmla="*/ 514555 h 611509"/>
                      <a:gd name="connsiteX2" fmla="*/ 96953 w 196825"/>
                      <a:gd name="connsiteY2" fmla="*/ 611509 h 611509"/>
                      <a:gd name="connsiteX3" fmla="*/ 96954 w 196825"/>
                      <a:gd name="connsiteY3" fmla="*/ 611508 h 611509"/>
                      <a:gd name="connsiteX4" fmla="*/ 0 w 196825"/>
                      <a:gd name="connsiteY4" fmla="*/ 514554 h 611509"/>
                      <a:gd name="connsiteX5" fmla="*/ 0 w 196825"/>
                      <a:gd name="connsiteY5" fmla="*/ 0 h 611509"/>
                      <a:gd name="connsiteX0" fmla="*/ 171756 w 193907"/>
                      <a:gd name="connsiteY0" fmla="*/ 189028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71756 w 193907"/>
                      <a:gd name="connsiteY0" fmla="*/ 189028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71756 w 193907"/>
                      <a:gd name="connsiteY0" fmla="*/ 189028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87007 w 193907"/>
                      <a:gd name="connsiteY0" fmla="*/ 334324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87007 w 193907"/>
                      <a:gd name="connsiteY0" fmla="*/ 334324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  <a:gd name="connsiteX0" fmla="*/ 187007 w 193907"/>
                      <a:gd name="connsiteY0" fmla="*/ 334324 h 611509"/>
                      <a:gd name="connsiteX1" fmla="*/ 193907 w 193907"/>
                      <a:gd name="connsiteY1" fmla="*/ 514555 h 611509"/>
                      <a:gd name="connsiteX2" fmla="*/ 96953 w 193907"/>
                      <a:gd name="connsiteY2" fmla="*/ 611509 h 611509"/>
                      <a:gd name="connsiteX3" fmla="*/ 96954 w 193907"/>
                      <a:gd name="connsiteY3" fmla="*/ 611508 h 611509"/>
                      <a:gd name="connsiteX4" fmla="*/ 0 w 193907"/>
                      <a:gd name="connsiteY4" fmla="*/ 514554 h 611509"/>
                      <a:gd name="connsiteX5" fmla="*/ 0 w 193907"/>
                      <a:gd name="connsiteY5" fmla="*/ 0 h 6115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93907" h="611509">
                        <a:moveTo>
                          <a:pt x="187007" y="334324"/>
                        </a:moveTo>
                        <a:lnTo>
                          <a:pt x="193907" y="514555"/>
                        </a:lnTo>
                        <a:cubicBezTo>
                          <a:pt x="181440" y="584969"/>
                          <a:pt x="150499" y="611509"/>
                          <a:pt x="96953" y="611509"/>
                        </a:cubicBezTo>
                        <a:lnTo>
                          <a:pt x="96954" y="611508"/>
                        </a:lnTo>
                        <a:cubicBezTo>
                          <a:pt x="43408" y="611508"/>
                          <a:pt x="0" y="568100"/>
                          <a:pt x="0" y="514554"/>
                        </a:cubicBezTo>
                        <a:lnTo>
                          <a:pt x="0" y="0"/>
                        </a:lnTo>
                      </a:path>
                    </a:pathLst>
                  </a:custGeom>
                  <a:pattFill prst="lgGrid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chemeClr val="accent4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162" name="グループ化 1161">
                    <a:extLst>
                      <a:ext uri="{FF2B5EF4-FFF2-40B4-BE49-F238E27FC236}">
                        <a16:creationId xmlns:a16="http://schemas.microsoft.com/office/drawing/2014/main" id="{01679213-18A9-4BEA-BB68-F36885212A3F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7451501" y="2235994"/>
                    <a:ext cx="296112" cy="296112"/>
                    <a:chOff x="6070600" y="2196792"/>
                    <a:chExt cx="296112" cy="296112"/>
                  </a:xfrm>
                  <a:solidFill>
                    <a:srgbClr val="339933"/>
                  </a:solidFill>
                </p:grpSpPr>
                <p:sp>
                  <p:nvSpPr>
                    <p:cNvPr id="1189" name="涙形 1188">
                      <a:extLst>
                        <a:ext uri="{FF2B5EF4-FFF2-40B4-BE49-F238E27FC236}">
                          <a16:creationId xmlns:a16="http://schemas.microsoft.com/office/drawing/2014/main" id="{23188286-96C7-46F4-9E16-2207762A0F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90" name="涙形 1189">
                      <a:extLst>
                        <a:ext uri="{FF2B5EF4-FFF2-40B4-BE49-F238E27FC236}">
                          <a16:creationId xmlns:a16="http://schemas.microsoft.com/office/drawing/2014/main" id="{59C64E8E-9FAD-4705-B40F-086CE2EDAB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163" name="グループ化 1162">
                    <a:extLst>
                      <a:ext uri="{FF2B5EF4-FFF2-40B4-BE49-F238E27FC236}">
                        <a16:creationId xmlns:a16="http://schemas.microsoft.com/office/drawing/2014/main" id="{0229871D-9754-4766-A34B-01BA9C129970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8099598" y="2235994"/>
                    <a:ext cx="296112" cy="296112"/>
                    <a:chOff x="6070600" y="2196792"/>
                    <a:chExt cx="296112" cy="296112"/>
                  </a:xfrm>
                  <a:solidFill>
                    <a:srgbClr val="339933"/>
                  </a:solidFill>
                </p:grpSpPr>
                <p:sp>
                  <p:nvSpPr>
                    <p:cNvPr id="1187" name="涙形 1186">
                      <a:extLst>
                        <a:ext uri="{FF2B5EF4-FFF2-40B4-BE49-F238E27FC236}">
                          <a16:creationId xmlns:a16="http://schemas.microsoft.com/office/drawing/2014/main" id="{FBCAA680-F78B-440A-A4EC-F0B6C00215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88" name="涙形 1187">
                      <a:extLst>
                        <a:ext uri="{FF2B5EF4-FFF2-40B4-BE49-F238E27FC236}">
                          <a16:creationId xmlns:a16="http://schemas.microsoft.com/office/drawing/2014/main" id="{E42F4C95-2887-419E-BE66-4CA5C4FA85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164" name="グループ化 1163">
                    <a:extLst>
                      <a:ext uri="{FF2B5EF4-FFF2-40B4-BE49-F238E27FC236}">
                        <a16:creationId xmlns:a16="http://schemas.microsoft.com/office/drawing/2014/main" id="{2E2E6282-A0C2-425B-A71A-B07BDD3E966C}"/>
                      </a:ext>
                    </a:extLst>
                  </p:cNvPr>
                  <p:cNvGrpSpPr/>
                  <p:nvPr/>
                </p:nvGrpSpPr>
                <p:grpSpPr>
                  <a:xfrm>
                    <a:off x="7318346" y="1405435"/>
                    <a:ext cx="1193236" cy="656581"/>
                    <a:chOff x="4376033" y="1381139"/>
                    <a:chExt cx="1193236" cy="656581"/>
                  </a:xfrm>
                  <a:solidFill>
                    <a:srgbClr val="339933"/>
                  </a:solidFill>
                </p:grpSpPr>
                <p:sp>
                  <p:nvSpPr>
                    <p:cNvPr id="1185" name="四角形: 角を丸くする 1184">
                      <a:extLst>
                        <a:ext uri="{FF2B5EF4-FFF2-40B4-BE49-F238E27FC236}">
                          <a16:creationId xmlns:a16="http://schemas.microsoft.com/office/drawing/2014/main" id="{A075FB45-CA96-4785-8CE9-31E6DEF0025B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86" name="四角形: 角を丸くする 1185">
                      <a:extLst>
                        <a:ext uri="{FF2B5EF4-FFF2-40B4-BE49-F238E27FC236}">
                          <a16:creationId xmlns:a16="http://schemas.microsoft.com/office/drawing/2014/main" id="{91989520-A9DE-4C20-AFD5-B941A86FC8E4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65" name="フリーフォーム: 図形 1164">
                    <a:extLst>
                      <a:ext uri="{FF2B5EF4-FFF2-40B4-BE49-F238E27FC236}">
                        <a16:creationId xmlns:a16="http://schemas.microsoft.com/office/drawing/2014/main" id="{2E9D22A6-92CA-49BF-A4E2-D5F96558D99A}"/>
                      </a:ext>
                    </a:extLst>
                  </p:cNvPr>
                  <p:cNvSpPr/>
                  <p:nvPr/>
                </p:nvSpPr>
                <p:spPr>
                  <a:xfrm>
                    <a:off x="7349167" y="1281806"/>
                    <a:ext cx="1142372" cy="968568"/>
                  </a:xfrm>
                  <a:custGeom>
                    <a:avLst/>
                    <a:gdLst>
                      <a:gd name="connsiteX0" fmla="*/ 662867 w 1287792"/>
                      <a:gd name="connsiteY0" fmla="*/ 0 h 841671"/>
                      <a:gd name="connsiteX1" fmla="*/ 793878 w 1287792"/>
                      <a:gd name="connsiteY1" fmla="*/ 40018 h 841671"/>
                      <a:gd name="connsiteX2" fmla="*/ 804763 w 1287792"/>
                      <a:gd name="connsiteY2" fmla="*/ 48999 h 841671"/>
                      <a:gd name="connsiteX3" fmla="*/ 846955 w 1287792"/>
                      <a:gd name="connsiteY3" fmla="*/ 44746 h 841671"/>
                      <a:gd name="connsiteX4" fmla="*/ 1062862 w 1287792"/>
                      <a:gd name="connsiteY4" fmla="*/ 187859 h 841671"/>
                      <a:gd name="connsiteX5" fmla="*/ 1066023 w 1287792"/>
                      <a:gd name="connsiteY5" fmla="*/ 198040 h 841671"/>
                      <a:gd name="connsiteX6" fmla="*/ 1096438 w 1287792"/>
                      <a:gd name="connsiteY6" fmla="*/ 207481 h 841671"/>
                      <a:gd name="connsiteX7" fmla="*/ 1239550 w 1287792"/>
                      <a:gd name="connsiteY7" fmla="*/ 423388 h 841671"/>
                      <a:gd name="connsiteX8" fmla="*/ 1235689 w 1287792"/>
                      <a:gd name="connsiteY8" fmla="*/ 461692 h 841671"/>
                      <a:gd name="connsiteX9" fmla="*/ 1247774 w 1287792"/>
                      <a:gd name="connsiteY9" fmla="*/ 476339 h 841671"/>
                      <a:gd name="connsiteX10" fmla="*/ 1287792 w 1287792"/>
                      <a:gd name="connsiteY10" fmla="*/ 607350 h 841671"/>
                      <a:gd name="connsiteX11" fmla="*/ 1053471 w 1287792"/>
                      <a:gd name="connsiteY11" fmla="*/ 841671 h 841671"/>
                      <a:gd name="connsiteX12" fmla="*/ 819150 w 1287792"/>
                      <a:gd name="connsiteY12" fmla="*/ 607350 h 841671"/>
                      <a:gd name="connsiteX13" fmla="*/ 823012 w 1287792"/>
                      <a:gd name="connsiteY13" fmla="*/ 569046 h 841671"/>
                      <a:gd name="connsiteX14" fmla="*/ 810927 w 1287792"/>
                      <a:gd name="connsiteY14" fmla="*/ 554399 h 841671"/>
                      <a:gd name="connsiteX15" fmla="*/ 787027 w 1287792"/>
                      <a:gd name="connsiteY15" fmla="*/ 504684 h 841671"/>
                      <a:gd name="connsiteX16" fmla="*/ 755746 w 1287792"/>
                      <a:gd name="connsiteY16" fmla="*/ 494974 h 841671"/>
                      <a:gd name="connsiteX17" fmla="*/ 705296 w 1287792"/>
                      <a:gd name="connsiteY17" fmla="*/ 464365 h 841671"/>
                      <a:gd name="connsiteX18" fmla="*/ 662867 w 1287792"/>
                      <a:gd name="connsiteY18" fmla="*/ 468642 h 841671"/>
                      <a:gd name="connsiteX19" fmla="*/ 615643 w 1287792"/>
                      <a:gd name="connsiteY19" fmla="*/ 463881 h 841671"/>
                      <a:gd name="connsiteX20" fmla="*/ 595406 w 1287792"/>
                      <a:gd name="connsiteY20" fmla="*/ 457599 h 841671"/>
                      <a:gd name="connsiteX21" fmla="*/ 576292 w 1287792"/>
                      <a:gd name="connsiteY21" fmla="*/ 473370 h 841671"/>
                      <a:gd name="connsiteX22" fmla="*/ 514961 w 1287792"/>
                      <a:gd name="connsiteY22" fmla="*/ 502853 h 841671"/>
                      <a:gd name="connsiteX23" fmla="*/ 500534 w 1287792"/>
                      <a:gd name="connsiteY23" fmla="*/ 505035 h 841671"/>
                      <a:gd name="connsiteX24" fmla="*/ 500066 w 1287792"/>
                      <a:gd name="connsiteY24" fmla="*/ 507353 h 841671"/>
                      <a:gd name="connsiteX25" fmla="*/ 464972 w 1287792"/>
                      <a:gd name="connsiteY25" fmla="*/ 565195 h 841671"/>
                      <a:gd name="connsiteX26" fmla="*/ 460882 w 1287792"/>
                      <a:gd name="connsiteY26" fmla="*/ 568912 h 841671"/>
                      <a:gd name="connsiteX27" fmla="*/ 468642 w 1287792"/>
                      <a:gd name="connsiteY27" fmla="*/ 607350 h 841671"/>
                      <a:gd name="connsiteX28" fmla="*/ 234321 w 1287792"/>
                      <a:gd name="connsiteY28" fmla="*/ 841671 h 841671"/>
                      <a:gd name="connsiteX29" fmla="*/ 0 w 1287792"/>
                      <a:gd name="connsiteY29" fmla="*/ 607350 h 841671"/>
                      <a:gd name="connsiteX30" fmla="*/ 18414 w 1287792"/>
                      <a:gd name="connsiteY30" fmla="*/ 516142 h 841671"/>
                      <a:gd name="connsiteX31" fmla="*/ 58133 w 1287792"/>
                      <a:gd name="connsiteY31" fmla="*/ 457231 h 841671"/>
                      <a:gd name="connsiteX32" fmla="*/ 49838 w 1287792"/>
                      <a:gd name="connsiteY32" fmla="*/ 416145 h 841671"/>
                      <a:gd name="connsiteX33" fmla="*/ 192950 w 1287792"/>
                      <a:gd name="connsiteY33" fmla="*/ 200238 h 841671"/>
                      <a:gd name="connsiteX34" fmla="*/ 229143 w 1287792"/>
                      <a:gd name="connsiteY34" fmla="*/ 189003 h 841671"/>
                      <a:gd name="connsiteX35" fmla="*/ 229374 w 1287792"/>
                      <a:gd name="connsiteY35" fmla="*/ 187859 h 841671"/>
                      <a:gd name="connsiteX36" fmla="*/ 445281 w 1287792"/>
                      <a:gd name="connsiteY36" fmla="*/ 44746 h 841671"/>
                      <a:gd name="connsiteX37" fmla="*/ 492505 w 1287792"/>
                      <a:gd name="connsiteY37" fmla="*/ 49507 h 841671"/>
                      <a:gd name="connsiteX38" fmla="*/ 512742 w 1287792"/>
                      <a:gd name="connsiteY38" fmla="*/ 55789 h 841671"/>
                      <a:gd name="connsiteX39" fmla="*/ 531856 w 1287792"/>
                      <a:gd name="connsiteY39" fmla="*/ 40018 h 841671"/>
                      <a:gd name="connsiteX40" fmla="*/ 662867 w 1287792"/>
                      <a:gd name="connsiteY40" fmla="*/ 0 h 8416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1287792" h="841671">
                        <a:moveTo>
                          <a:pt x="662867" y="0"/>
                        </a:moveTo>
                        <a:cubicBezTo>
                          <a:pt x="711396" y="0"/>
                          <a:pt x="756480" y="14753"/>
                          <a:pt x="793878" y="40018"/>
                        </a:cubicBezTo>
                        <a:lnTo>
                          <a:pt x="804763" y="48999"/>
                        </a:lnTo>
                        <a:lnTo>
                          <a:pt x="846955" y="44746"/>
                        </a:lnTo>
                        <a:cubicBezTo>
                          <a:pt x="944014" y="44746"/>
                          <a:pt x="1027290" y="103757"/>
                          <a:pt x="1062862" y="187859"/>
                        </a:cubicBezTo>
                        <a:lnTo>
                          <a:pt x="1066023" y="198040"/>
                        </a:lnTo>
                        <a:lnTo>
                          <a:pt x="1096438" y="207481"/>
                        </a:lnTo>
                        <a:cubicBezTo>
                          <a:pt x="1180539" y="243053"/>
                          <a:pt x="1239550" y="326329"/>
                          <a:pt x="1239550" y="423388"/>
                        </a:cubicBezTo>
                        <a:lnTo>
                          <a:pt x="1235689" y="461692"/>
                        </a:lnTo>
                        <a:lnTo>
                          <a:pt x="1247774" y="476339"/>
                        </a:lnTo>
                        <a:cubicBezTo>
                          <a:pt x="1273039" y="513737"/>
                          <a:pt x="1287792" y="558821"/>
                          <a:pt x="1287792" y="607350"/>
                        </a:cubicBezTo>
                        <a:cubicBezTo>
                          <a:pt x="1287792" y="736762"/>
                          <a:pt x="1182883" y="841671"/>
                          <a:pt x="1053471" y="841671"/>
                        </a:cubicBezTo>
                        <a:cubicBezTo>
                          <a:pt x="924059" y="841671"/>
                          <a:pt x="819150" y="736762"/>
                          <a:pt x="819150" y="607350"/>
                        </a:cubicBezTo>
                        <a:lnTo>
                          <a:pt x="823012" y="569046"/>
                        </a:lnTo>
                        <a:lnTo>
                          <a:pt x="810927" y="554399"/>
                        </a:lnTo>
                        <a:lnTo>
                          <a:pt x="787027" y="504684"/>
                        </a:lnTo>
                        <a:lnTo>
                          <a:pt x="755746" y="494974"/>
                        </a:lnTo>
                        <a:lnTo>
                          <a:pt x="705296" y="464365"/>
                        </a:lnTo>
                        <a:lnTo>
                          <a:pt x="662867" y="468642"/>
                        </a:lnTo>
                        <a:cubicBezTo>
                          <a:pt x="646690" y="468642"/>
                          <a:pt x="630897" y="467003"/>
                          <a:pt x="615643" y="463881"/>
                        </a:cubicBezTo>
                        <a:lnTo>
                          <a:pt x="595406" y="457599"/>
                        </a:lnTo>
                        <a:lnTo>
                          <a:pt x="576292" y="473370"/>
                        </a:lnTo>
                        <a:cubicBezTo>
                          <a:pt x="557593" y="486002"/>
                          <a:pt x="536973" y="496007"/>
                          <a:pt x="514961" y="502853"/>
                        </a:cubicBezTo>
                        <a:lnTo>
                          <a:pt x="500534" y="505035"/>
                        </a:lnTo>
                        <a:lnTo>
                          <a:pt x="500066" y="507353"/>
                        </a:lnTo>
                        <a:cubicBezTo>
                          <a:pt x="491173" y="528379"/>
                          <a:pt x="479298" y="547836"/>
                          <a:pt x="464972" y="565195"/>
                        </a:cubicBezTo>
                        <a:lnTo>
                          <a:pt x="460882" y="568912"/>
                        </a:lnTo>
                        <a:lnTo>
                          <a:pt x="468642" y="607350"/>
                        </a:lnTo>
                        <a:cubicBezTo>
                          <a:pt x="468642" y="736762"/>
                          <a:pt x="363733" y="841671"/>
                          <a:pt x="234321" y="841671"/>
                        </a:cubicBezTo>
                        <a:cubicBezTo>
                          <a:pt x="104909" y="841671"/>
                          <a:pt x="0" y="736762"/>
                          <a:pt x="0" y="607350"/>
                        </a:cubicBezTo>
                        <a:cubicBezTo>
                          <a:pt x="0" y="574997"/>
                          <a:pt x="6557" y="544175"/>
                          <a:pt x="18414" y="516142"/>
                        </a:cubicBezTo>
                        <a:lnTo>
                          <a:pt x="58133" y="457231"/>
                        </a:lnTo>
                        <a:lnTo>
                          <a:pt x="49838" y="416145"/>
                        </a:lnTo>
                        <a:cubicBezTo>
                          <a:pt x="49838" y="319086"/>
                          <a:pt x="108849" y="235810"/>
                          <a:pt x="192950" y="200238"/>
                        </a:cubicBezTo>
                        <a:lnTo>
                          <a:pt x="229143" y="189003"/>
                        </a:lnTo>
                        <a:lnTo>
                          <a:pt x="229374" y="187859"/>
                        </a:lnTo>
                        <a:cubicBezTo>
                          <a:pt x="264946" y="103757"/>
                          <a:pt x="348222" y="44746"/>
                          <a:pt x="445281" y="44746"/>
                        </a:cubicBezTo>
                        <a:cubicBezTo>
                          <a:pt x="461457" y="44746"/>
                          <a:pt x="477251" y="46385"/>
                          <a:pt x="492505" y="49507"/>
                        </a:cubicBezTo>
                        <a:lnTo>
                          <a:pt x="512742" y="55789"/>
                        </a:lnTo>
                        <a:lnTo>
                          <a:pt x="531856" y="40018"/>
                        </a:lnTo>
                        <a:cubicBezTo>
                          <a:pt x="569254" y="14753"/>
                          <a:pt x="614337" y="0"/>
                          <a:pt x="662867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166" name="グループ化 1165">
                    <a:extLst>
                      <a:ext uri="{FF2B5EF4-FFF2-40B4-BE49-F238E27FC236}">
                        <a16:creationId xmlns:a16="http://schemas.microsoft.com/office/drawing/2014/main" id="{6F2FEE54-1D9C-4BD8-8E4E-E6DB31AAAD48}"/>
                      </a:ext>
                    </a:extLst>
                  </p:cNvPr>
                  <p:cNvGrpSpPr/>
                  <p:nvPr/>
                </p:nvGrpSpPr>
                <p:grpSpPr>
                  <a:xfrm>
                    <a:off x="7358279" y="1460085"/>
                    <a:ext cx="1121056" cy="1057694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178" name="グループ化 1177">
                      <a:extLst>
                        <a:ext uri="{FF2B5EF4-FFF2-40B4-BE49-F238E27FC236}">
                          <a16:creationId xmlns:a16="http://schemas.microsoft.com/office/drawing/2014/main" id="{137D3AD0-8180-4F1C-8D4A-D455F3852DFC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83" name="円/楕円 370">
                        <a:extLst>
                          <a:ext uri="{FF2B5EF4-FFF2-40B4-BE49-F238E27FC236}">
                            <a16:creationId xmlns:a16="http://schemas.microsoft.com/office/drawing/2014/main" id="{81433F87-A728-4A5A-B077-E77093D7BC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84" name="円/楕円 371">
                        <a:extLst>
                          <a:ext uri="{FF2B5EF4-FFF2-40B4-BE49-F238E27FC236}">
                            <a16:creationId xmlns:a16="http://schemas.microsoft.com/office/drawing/2014/main" id="{2485CCFD-8FAF-41AC-B547-E9C3151022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179" name="グループ化 1178">
                      <a:extLst>
                        <a:ext uri="{FF2B5EF4-FFF2-40B4-BE49-F238E27FC236}">
                          <a16:creationId xmlns:a16="http://schemas.microsoft.com/office/drawing/2014/main" id="{45523314-D2FD-4393-93B4-C0B03544AF73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81" name="円/楕円 368">
                        <a:extLst>
                          <a:ext uri="{FF2B5EF4-FFF2-40B4-BE49-F238E27FC236}">
                            <a16:creationId xmlns:a16="http://schemas.microsoft.com/office/drawing/2014/main" id="{1114C34A-6DC6-4CE4-849D-1451340B6F3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182" name="円/楕円 369">
                        <a:extLst>
                          <a:ext uri="{FF2B5EF4-FFF2-40B4-BE49-F238E27FC236}">
                            <a16:creationId xmlns:a16="http://schemas.microsoft.com/office/drawing/2014/main" id="{349D9767-862D-4AC9-9165-36F18D7850A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180" name="円/楕円 367">
                      <a:extLst>
                        <a:ext uri="{FF2B5EF4-FFF2-40B4-BE49-F238E27FC236}">
                          <a16:creationId xmlns:a16="http://schemas.microsoft.com/office/drawing/2014/main" id="{32AE0AA7-09CF-4DC3-AE02-033576A733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67" name="正方形/長方形 67">
                    <a:extLst>
                      <a:ext uri="{FF2B5EF4-FFF2-40B4-BE49-F238E27FC236}">
                        <a16:creationId xmlns:a16="http://schemas.microsoft.com/office/drawing/2014/main" id="{B597A0EC-12F7-4F83-8599-045876327CF9}"/>
                      </a:ext>
                    </a:extLst>
                  </p:cNvPr>
                  <p:cNvSpPr/>
                  <p:nvPr/>
                </p:nvSpPr>
                <p:spPr>
                  <a:xfrm>
                    <a:off x="7885139" y="2177295"/>
                    <a:ext cx="67337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68" name="フリーフォーム: 図形 1167">
                    <a:extLst>
                      <a:ext uri="{FF2B5EF4-FFF2-40B4-BE49-F238E27FC236}">
                        <a16:creationId xmlns:a16="http://schemas.microsoft.com/office/drawing/2014/main" id="{5C3E96AD-D72D-48E5-82A8-997C948B6C93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7699687" y="2165761"/>
                    <a:ext cx="45719" cy="204841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9" name="フリーフォーム: 図形 1168">
                    <a:extLst>
                      <a:ext uri="{FF2B5EF4-FFF2-40B4-BE49-F238E27FC236}">
                        <a16:creationId xmlns:a16="http://schemas.microsoft.com/office/drawing/2014/main" id="{D83BA469-EB20-4C03-8BBA-5AA903E5CC11}"/>
                      </a:ext>
                    </a:extLst>
                  </p:cNvPr>
                  <p:cNvSpPr/>
                  <p:nvPr/>
                </p:nvSpPr>
                <p:spPr>
                  <a:xfrm rot="18000000" flipH="1">
                    <a:off x="8082767" y="2165761"/>
                    <a:ext cx="45719" cy="204841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0" name="月 1169">
                    <a:extLst>
                      <a:ext uri="{FF2B5EF4-FFF2-40B4-BE49-F238E27FC236}">
                        <a16:creationId xmlns:a16="http://schemas.microsoft.com/office/drawing/2014/main" id="{C6A98719-9AF1-49AA-94DC-266FE1E7D11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640549" y="1709146"/>
                    <a:ext cx="60788" cy="22515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1" name="月 1170">
                    <a:extLst>
                      <a:ext uri="{FF2B5EF4-FFF2-40B4-BE49-F238E27FC236}">
                        <a16:creationId xmlns:a16="http://schemas.microsoft.com/office/drawing/2014/main" id="{C223419D-AD11-47EF-9A97-AE83E417CAC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139017" y="1709148"/>
                    <a:ext cx="60788" cy="22515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2" name="楕円 1171">
                    <a:extLst>
                      <a:ext uri="{FF2B5EF4-FFF2-40B4-BE49-F238E27FC236}">
                        <a16:creationId xmlns:a16="http://schemas.microsoft.com/office/drawing/2014/main" id="{071A47B5-8A1F-4684-80FD-ECAEACD2E0D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488999" y="1585930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3" name="楕円 1172">
                    <a:extLst>
                      <a:ext uri="{FF2B5EF4-FFF2-40B4-BE49-F238E27FC236}">
                        <a16:creationId xmlns:a16="http://schemas.microsoft.com/office/drawing/2014/main" id="{8565685B-2EA4-44CF-A7B8-7E7396D3AD13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8118073" y="1585930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4" name="楕円 1173">
                    <a:extLst>
                      <a:ext uri="{FF2B5EF4-FFF2-40B4-BE49-F238E27FC236}">
                        <a16:creationId xmlns:a16="http://schemas.microsoft.com/office/drawing/2014/main" id="{39CFEF50-9572-43BF-AED9-38512DCCDC0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611626" y="1529229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5" name="楕円 1174">
                    <a:extLst>
                      <a:ext uri="{FF2B5EF4-FFF2-40B4-BE49-F238E27FC236}">
                        <a16:creationId xmlns:a16="http://schemas.microsoft.com/office/drawing/2014/main" id="{15C6682D-C369-4D63-A57D-7A2DC6A2D3A2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7969131" y="1529231"/>
                    <a:ext cx="259161" cy="12331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6" name="楕円 1175">
                    <a:extLst>
                      <a:ext uri="{FF2B5EF4-FFF2-40B4-BE49-F238E27FC236}">
                        <a16:creationId xmlns:a16="http://schemas.microsoft.com/office/drawing/2014/main" id="{55D13EC0-F3AB-42C1-8A17-C0DE61DA844D}"/>
                      </a:ext>
                    </a:extLst>
                  </p:cNvPr>
                  <p:cNvSpPr/>
                  <p:nvPr/>
                </p:nvSpPr>
                <p:spPr>
                  <a:xfrm flipH="1">
                    <a:off x="7622213" y="1387207"/>
                    <a:ext cx="593974" cy="17744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7" name="フリーフォーム: 図形 1176">
                    <a:extLst>
                      <a:ext uri="{FF2B5EF4-FFF2-40B4-BE49-F238E27FC236}">
                        <a16:creationId xmlns:a16="http://schemas.microsoft.com/office/drawing/2014/main" id="{9D06F0F0-38DA-4B52-923A-E4BF65C5CB53}"/>
                      </a:ext>
                    </a:extLst>
                  </p:cNvPr>
                  <p:cNvSpPr/>
                  <p:nvPr/>
                </p:nvSpPr>
                <p:spPr>
                  <a:xfrm>
                    <a:off x="7373475" y="1233204"/>
                    <a:ext cx="1087106" cy="629203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41141 w 1063644"/>
                      <a:gd name="connsiteY5" fmla="*/ 349755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68057" y="349755"/>
                          <a:pt x="541141" y="349755"/>
                        </a:cubicBezTo>
                        <a:cubicBezTo>
                          <a:pt x="314226" y="349755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38" name="グループ化 1137">
                  <a:extLst>
                    <a:ext uri="{FF2B5EF4-FFF2-40B4-BE49-F238E27FC236}">
                      <a16:creationId xmlns:a16="http://schemas.microsoft.com/office/drawing/2014/main" id="{B7764CC3-CBB5-46CC-AF94-3DDFD5AFE734}"/>
                    </a:ext>
                  </a:extLst>
                </p:cNvPr>
                <p:cNvGrpSpPr/>
                <p:nvPr/>
              </p:nvGrpSpPr>
              <p:grpSpPr>
                <a:xfrm>
                  <a:off x="6713216" y="5240185"/>
                  <a:ext cx="673836" cy="770652"/>
                  <a:chOff x="822885" y="2341710"/>
                  <a:chExt cx="673836" cy="770652"/>
                </a:xfrm>
              </p:grpSpPr>
              <p:grpSp>
                <p:nvGrpSpPr>
                  <p:cNvPr id="1145" name="グループ化 1144">
                    <a:extLst>
                      <a:ext uri="{FF2B5EF4-FFF2-40B4-BE49-F238E27FC236}">
                        <a16:creationId xmlns:a16="http://schemas.microsoft.com/office/drawing/2014/main" id="{1955E0AC-D173-4206-BEFB-6A2B0E56D88C}"/>
                      </a:ext>
                    </a:extLst>
                  </p:cNvPr>
                  <p:cNvGrpSpPr/>
                  <p:nvPr/>
                </p:nvGrpSpPr>
                <p:grpSpPr>
                  <a:xfrm rot="20591756">
                    <a:off x="822885" y="2341710"/>
                    <a:ext cx="673836" cy="770652"/>
                    <a:chOff x="4763785" y="4875188"/>
                    <a:chExt cx="1243168" cy="1421785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1147" name="フリーフォーム: 図形 1146">
                      <a:extLst>
                        <a:ext uri="{FF2B5EF4-FFF2-40B4-BE49-F238E27FC236}">
                          <a16:creationId xmlns:a16="http://schemas.microsoft.com/office/drawing/2014/main" id="{389BC79F-D391-40B9-A054-E4D44D2023CC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763785" y="5338238"/>
                      <a:ext cx="1243168" cy="958735"/>
                    </a:xfrm>
                    <a:custGeom>
                      <a:avLst/>
                      <a:gdLst>
                        <a:gd name="connsiteX0" fmla="*/ 87716 w 1243168"/>
                        <a:gd name="connsiteY0" fmla="*/ 54421 h 958735"/>
                        <a:gd name="connsiteX1" fmla="*/ 299481 w 1243168"/>
                        <a:gd name="connsiteY1" fmla="*/ 0 h 958735"/>
                        <a:gd name="connsiteX2" fmla="*/ 547816 w 1243168"/>
                        <a:gd name="connsiteY2" fmla="*/ 81920 h 958735"/>
                        <a:gd name="connsiteX3" fmla="*/ 570565 w 1243168"/>
                        <a:gd name="connsiteY3" fmla="*/ 107924 h 958735"/>
                        <a:gd name="connsiteX4" fmla="*/ 1184400 w 1243168"/>
                        <a:gd name="connsiteY4" fmla="*/ 684202 h 958735"/>
                        <a:gd name="connsiteX5" fmla="*/ 1197523 w 1243168"/>
                        <a:gd name="connsiteY5" fmla="*/ 921651 h 958735"/>
                        <a:gd name="connsiteX6" fmla="*/ 931383 w 1243168"/>
                        <a:gd name="connsiteY6" fmla="*/ 891901 h 958735"/>
                        <a:gd name="connsiteX7" fmla="*/ 470898 w 1243168"/>
                        <a:gd name="connsiteY7" fmla="*/ 334067 h 958735"/>
                        <a:gd name="connsiteX8" fmla="*/ 416052 w 1243168"/>
                        <a:gd name="connsiteY8" fmla="*/ 357008 h 958735"/>
                        <a:gd name="connsiteX9" fmla="*/ 299481 w 1243168"/>
                        <a:gd name="connsiteY9" fmla="*/ 371610 h 958735"/>
                        <a:gd name="connsiteX10" fmla="*/ 0 w 1243168"/>
                        <a:gd name="connsiteY10" fmla="*/ 185805 h 958735"/>
                        <a:gd name="connsiteX11" fmla="*/ 87716 w 1243168"/>
                        <a:gd name="connsiteY11" fmla="*/ 54421 h 9587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3168" h="958735">
                          <a:moveTo>
                            <a:pt x="87716" y="54421"/>
                          </a:moveTo>
                          <a:cubicBezTo>
                            <a:pt x="141911" y="20797"/>
                            <a:pt x="216782" y="0"/>
                            <a:pt x="299481" y="0"/>
                          </a:cubicBezTo>
                          <a:cubicBezTo>
                            <a:pt x="402855" y="0"/>
                            <a:pt x="493996" y="32495"/>
                            <a:pt x="547816" y="81920"/>
                          </a:cubicBezTo>
                          <a:lnTo>
                            <a:pt x="570565" y="107924"/>
                          </a:lnTo>
                          <a:lnTo>
                            <a:pt x="1184400" y="684202"/>
                          </a:lnTo>
                          <a:cubicBezTo>
                            <a:pt x="1254450" y="757036"/>
                            <a:pt x="1265627" y="860188"/>
                            <a:pt x="1197523" y="921651"/>
                          </a:cubicBezTo>
                          <a:cubicBezTo>
                            <a:pt x="1129417" y="983114"/>
                            <a:pt x="1001432" y="964732"/>
                            <a:pt x="931383" y="891901"/>
                          </a:cubicBezTo>
                          <a:lnTo>
                            <a:pt x="470898" y="334067"/>
                          </a:lnTo>
                          <a:lnTo>
                            <a:pt x="416052" y="357008"/>
                          </a:lnTo>
                          <a:cubicBezTo>
                            <a:pt x="380223" y="366411"/>
                            <a:pt x="340831" y="371610"/>
                            <a:pt x="299481" y="371610"/>
                          </a:cubicBezTo>
                          <a:cubicBezTo>
                            <a:pt x="134082" y="371610"/>
                            <a:pt x="0" y="288422"/>
                            <a:pt x="0" y="185805"/>
                          </a:cubicBezTo>
                          <a:cubicBezTo>
                            <a:pt x="1" y="134496"/>
                            <a:pt x="33521" y="88045"/>
                            <a:pt x="87716" y="54421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48" name="四角形: 角を丸くする 89">
                      <a:extLst>
                        <a:ext uri="{FF2B5EF4-FFF2-40B4-BE49-F238E27FC236}">
                          <a16:creationId xmlns:a16="http://schemas.microsoft.com/office/drawing/2014/main" id="{46D8B0FB-B620-4F54-B841-7EA730D65E77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49" name="四角形: 角を丸くする 148">
                      <a:extLst>
                        <a:ext uri="{FF2B5EF4-FFF2-40B4-BE49-F238E27FC236}">
                          <a16:creationId xmlns:a16="http://schemas.microsoft.com/office/drawing/2014/main" id="{18D07035-5590-42FD-A8E9-AB1027D7DE62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50" name="四角形: 角を丸くする 149">
                      <a:extLst>
                        <a:ext uri="{FF2B5EF4-FFF2-40B4-BE49-F238E27FC236}">
                          <a16:creationId xmlns:a16="http://schemas.microsoft.com/office/drawing/2014/main" id="{710859BD-3E6E-4EE1-AD88-EF1877D39CBE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51" name="四角形: 角を丸くする 150">
                      <a:extLst>
                        <a:ext uri="{FF2B5EF4-FFF2-40B4-BE49-F238E27FC236}">
                          <a16:creationId xmlns:a16="http://schemas.microsoft.com/office/drawing/2014/main" id="{B6ADD739-69FE-44FF-87FF-ADFD61E74691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52" name="楕円 1151">
                      <a:extLst>
                        <a:ext uri="{FF2B5EF4-FFF2-40B4-BE49-F238E27FC236}">
                          <a16:creationId xmlns:a16="http://schemas.microsoft.com/office/drawing/2014/main" id="{0B684C0E-6358-459E-B9FE-AE24963DED3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53" name="四角形: 角を丸くする 97">
                      <a:extLst>
                        <a:ext uri="{FF2B5EF4-FFF2-40B4-BE49-F238E27FC236}">
                          <a16:creationId xmlns:a16="http://schemas.microsoft.com/office/drawing/2014/main" id="{A40A4728-EB43-4E38-BF73-D9E4BD4405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65688" y="5000894"/>
                      <a:ext cx="160011" cy="305121"/>
                    </a:xfrm>
                    <a:custGeom>
                      <a:avLst/>
                      <a:gdLst>
                        <a:gd name="connsiteX0" fmla="*/ 0 w 131525"/>
                        <a:gd name="connsiteY0" fmla="*/ 65763 h 328394"/>
                        <a:gd name="connsiteX1" fmla="*/ 65763 w 131525"/>
                        <a:gd name="connsiteY1" fmla="*/ 0 h 328394"/>
                        <a:gd name="connsiteX2" fmla="*/ 65763 w 131525"/>
                        <a:gd name="connsiteY2" fmla="*/ 0 h 328394"/>
                        <a:gd name="connsiteX3" fmla="*/ 131526 w 131525"/>
                        <a:gd name="connsiteY3" fmla="*/ 65763 h 328394"/>
                        <a:gd name="connsiteX4" fmla="*/ 131525 w 131525"/>
                        <a:gd name="connsiteY4" fmla="*/ 262632 h 328394"/>
                        <a:gd name="connsiteX5" fmla="*/ 65762 w 131525"/>
                        <a:gd name="connsiteY5" fmla="*/ 328395 h 328394"/>
                        <a:gd name="connsiteX6" fmla="*/ 65763 w 131525"/>
                        <a:gd name="connsiteY6" fmla="*/ 328394 h 328394"/>
                        <a:gd name="connsiteX7" fmla="*/ 0 w 131525"/>
                        <a:gd name="connsiteY7" fmla="*/ 262631 h 328394"/>
                        <a:gd name="connsiteX8" fmla="*/ 0 w 131525"/>
                        <a:gd name="connsiteY8" fmla="*/ 65763 h 32839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65762 w 157203"/>
                        <a:gd name="connsiteY7" fmla="*/ 328395 h 419834"/>
                        <a:gd name="connsiteX8" fmla="*/ 157203 w 157203"/>
                        <a:gd name="connsiteY8" fmla="*/ 419834 h 41983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157203 w 157203"/>
                        <a:gd name="connsiteY7" fmla="*/ 419834 h 419834"/>
                        <a:gd name="connsiteX0" fmla="*/ 65763 w 131526"/>
                        <a:gd name="connsiteY0" fmla="*/ 328394 h 328394"/>
                        <a:gd name="connsiteX1" fmla="*/ 0 w 131526"/>
                        <a:gd name="connsiteY1" fmla="*/ 262631 h 328394"/>
                        <a:gd name="connsiteX2" fmla="*/ 0 w 131526"/>
                        <a:gd name="connsiteY2" fmla="*/ 65763 h 328394"/>
                        <a:gd name="connsiteX3" fmla="*/ 65763 w 131526"/>
                        <a:gd name="connsiteY3" fmla="*/ 0 h 328394"/>
                        <a:gd name="connsiteX4" fmla="*/ 65763 w 131526"/>
                        <a:gd name="connsiteY4" fmla="*/ 0 h 328394"/>
                        <a:gd name="connsiteX5" fmla="*/ 131526 w 131526"/>
                        <a:gd name="connsiteY5" fmla="*/ 65763 h 328394"/>
                        <a:gd name="connsiteX6" fmla="*/ 131525 w 131526"/>
                        <a:gd name="connsiteY6" fmla="*/ 262632 h 328394"/>
                        <a:gd name="connsiteX0" fmla="*/ 0 w 131526"/>
                        <a:gd name="connsiteY0" fmla="*/ 262631 h 262632"/>
                        <a:gd name="connsiteX1" fmla="*/ 0 w 131526"/>
                        <a:gd name="connsiteY1" fmla="*/ 65763 h 262632"/>
                        <a:gd name="connsiteX2" fmla="*/ 65763 w 131526"/>
                        <a:gd name="connsiteY2" fmla="*/ 0 h 262632"/>
                        <a:gd name="connsiteX3" fmla="*/ 65763 w 131526"/>
                        <a:gd name="connsiteY3" fmla="*/ 0 h 262632"/>
                        <a:gd name="connsiteX4" fmla="*/ 131526 w 131526"/>
                        <a:gd name="connsiteY4" fmla="*/ 65763 h 262632"/>
                        <a:gd name="connsiteX5" fmla="*/ 131525 w 131526"/>
                        <a:gd name="connsiteY5" fmla="*/ 262632 h 262632"/>
                        <a:gd name="connsiteX0" fmla="*/ 0 w 137070"/>
                        <a:gd name="connsiteY0" fmla="*/ 262631 h 329307"/>
                        <a:gd name="connsiteX1" fmla="*/ 0 w 137070"/>
                        <a:gd name="connsiteY1" fmla="*/ 65763 h 329307"/>
                        <a:gd name="connsiteX2" fmla="*/ 65763 w 137070"/>
                        <a:gd name="connsiteY2" fmla="*/ 0 h 329307"/>
                        <a:gd name="connsiteX3" fmla="*/ 65763 w 137070"/>
                        <a:gd name="connsiteY3" fmla="*/ 0 h 329307"/>
                        <a:gd name="connsiteX4" fmla="*/ 131526 w 137070"/>
                        <a:gd name="connsiteY4" fmla="*/ 65763 h 329307"/>
                        <a:gd name="connsiteX5" fmla="*/ 136287 w 137070"/>
                        <a:gd name="connsiteY5" fmla="*/ 329307 h 329307"/>
                        <a:gd name="connsiteX0" fmla="*/ 0 w 136287"/>
                        <a:gd name="connsiteY0" fmla="*/ 262631 h 329307"/>
                        <a:gd name="connsiteX1" fmla="*/ 0 w 136287"/>
                        <a:gd name="connsiteY1" fmla="*/ 65763 h 329307"/>
                        <a:gd name="connsiteX2" fmla="*/ 65763 w 136287"/>
                        <a:gd name="connsiteY2" fmla="*/ 0 h 329307"/>
                        <a:gd name="connsiteX3" fmla="*/ 65763 w 136287"/>
                        <a:gd name="connsiteY3" fmla="*/ 0 h 329307"/>
                        <a:gd name="connsiteX4" fmla="*/ 131526 w 136287"/>
                        <a:gd name="connsiteY4" fmla="*/ 65763 h 329307"/>
                        <a:gd name="connsiteX5" fmla="*/ 136287 w 136287"/>
                        <a:gd name="connsiteY5" fmla="*/ 329307 h 329307"/>
                        <a:gd name="connsiteX0" fmla="*/ 0 w 137835"/>
                        <a:gd name="connsiteY0" fmla="*/ 262631 h 324545"/>
                        <a:gd name="connsiteX1" fmla="*/ 0 w 137835"/>
                        <a:gd name="connsiteY1" fmla="*/ 65763 h 324545"/>
                        <a:gd name="connsiteX2" fmla="*/ 65763 w 137835"/>
                        <a:gd name="connsiteY2" fmla="*/ 0 h 324545"/>
                        <a:gd name="connsiteX3" fmla="*/ 65763 w 137835"/>
                        <a:gd name="connsiteY3" fmla="*/ 0 h 324545"/>
                        <a:gd name="connsiteX4" fmla="*/ 131526 w 137835"/>
                        <a:gd name="connsiteY4" fmla="*/ 65763 h 324545"/>
                        <a:gd name="connsiteX5" fmla="*/ 136287 w 137835"/>
                        <a:gd name="connsiteY5" fmla="*/ 324545 h 324545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31689"/>
                        <a:gd name="connsiteX1" fmla="*/ 0 w 160100"/>
                        <a:gd name="connsiteY1" fmla="*/ 65763 h 331689"/>
                        <a:gd name="connsiteX2" fmla="*/ 65763 w 160100"/>
                        <a:gd name="connsiteY2" fmla="*/ 0 h 331689"/>
                        <a:gd name="connsiteX3" fmla="*/ 65763 w 160100"/>
                        <a:gd name="connsiteY3" fmla="*/ 0 h 331689"/>
                        <a:gd name="connsiteX4" fmla="*/ 131526 w 160100"/>
                        <a:gd name="connsiteY4" fmla="*/ 65763 h 331689"/>
                        <a:gd name="connsiteX5" fmla="*/ 160100 w 160100"/>
                        <a:gd name="connsiteY5" fmla="*/ 331689 h 331689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48899 w 157718"/>
                        <a:gd name="connsiteY5" fmla="*/ 269456 h 336452"/>
                        <a:gd name="connsiteX6" fmla="*/ 157718 w 157718"/>
                        <a:gd name="connsiteY6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62556"/>
                        <a:gd name="connsiteY0" fmla="*/ 233748 h 336452"/>
                        <a:gd name="connsiteX1" fmla="*/ 4838 w 162556"/>
                        <a:gd name="connsiteY1" fmla="*/ 65763 h 336452"/>
                        <a:gd name="connsiteX2" fmla="*/ 70601 w 162556"/>
                        <a:gd name="connsiteY2" fmla="*/ 0 h 336452"/>
                        <a:gd name="connsiteX3" fmla="*/ 70601 w 162556"/>
                        <a:gd name="connsiteY3" fmla="*/ 0 h 336452"/>
                        <a:gd name="connsiteX4" fmla="*/ 136364 w 162556"/>
                        <a:gd name="connsiteY4" fmla="*/ 65763 h 336452"/>
                        <a:gd name="connsiteX5" fmla="*/ 162556 w 162556"/>
                        <a:gd name="connsiteY5" fmla="*/ 336452 h 336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2556" h="336452">
                          <a:moveTo>
                            <a:pt x="0" y="233748"/>
                          </a:moveTo>
                          <a:lnTo>
                            <a:pt x="4838" y="65763"/>
                          </a:lnTo>
                          <a:cubicBezTo>
                            <a:pt x="4838" y="29443"/>
                            <a:pt x="34281" y="0"/>
                            <a:pt x="70601" y="0"/>
                          </a:cubicBezTo>
                          <a:lnTo>
                            <a:pt x="70601" y="0"/>
                          </a:lnTo>
                          <a:cubicBezTo>
                            <a:pt x="106921" y="0"/>
                            <a:pt x="121038" y="9688"/>
                            <a:pt x="136364" y="65763"/>
                          </a:cubicBezTo>
                          <a:lnTo>
                            <a:pt x="162556" y="336452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46" name="フリーフォーム: 図形 1145">
                    <a:extLst>
                      <a:ext uri="{FF2B5EF4-FFF2-40B4-BE49-F238E27FC236}">
                        <a16:creationId xmlns:a16="http://schemas.microsoft.com/office/drawing/2014/main" id="{144E5017-E5E4-4AD9-B353-22D7575EE606}"/>
                      </a:ext>
                    </a:extLst>
                  </p:cNvPr>
                  <p:cNvSpPr/>
                  <p:nvPr/>
                </p:nvSpPr>
                <p:spPr>
                  <a:xfrm rot="5615733">
                    <a:off x="1027333" y="2571898"/>
                    <a:ext cx="45719" cy="155688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39" name="フリーフォーム: 図形 1138">
                  <a:extLst>
                    <a:ext uri="{FF2B5EF4-FFF2-40B4-BE49-F238E27FC236}">
                      <a16:creationId xmlns:a16="http://schemas.microsoft.com/office/drawing/2014/main" id="{ACA3D36B-F587-4AD4-BC51-A2F9D546533C}"/>
                    </a:ext>
                  </a:extLst>
                </p:cNvPr>
                <p:cNvSpPr/>
                <p:nvPr/>
              </p:nvSpPr>
              <p:spPr>
                <a:xfrm>
                  <a:off x="7012544" y="5590107"/>
                  <a:ext cx="518738" cy="629445"/>
                </a:xfrm>
                <a:custGeom>
                  <a:avLst/>
                  <a:gdLst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79869 w 679869"/>
                    <a:gd name="connsiteY3" fmla="*/ 136853 h 607220"/>
                    <a:gd name="connsiteX4" fmla="*/ 436281 w 679869"/>
                    <a:gd name="connsiteY4" fmla="*/ 558760 h 607220"/>
                    <a:gd name="connsiteX5" fmla="*/ 433197 w 679869"/>
                    <a:gd name="connsiteY5" fmla="*/ 562256 h 607220"/>
                    <a:gd name="connsiteX6" fmla="*/ 431328 w 679869"/>
                    <a:gd name="connsiteY6" fmla="*/ 566087 h 607220"/>
                    <a:gd name="connsiteX7" fmla="*/ 424527 w 679869"/>
                    <a:gd name="connsiteY7" fmla="*/ 572085 h 607220"/>
                    <a:gd name="connsiteX8" fmla="*/ 410440 w 679869"/>
                    <a:gd name="connsiteY8" fmla="*/ 588057 h 607220"/>
                    <a:gd name="connsiteX9" fmla="*/ 401443 w 679869"/>
                    <a:gd name="connsiteY9" fmla="*/ 592447 h 607220"/>
                    <a:gd name="connsiteX10" fmla="*/ 401021 w 679869"/>
                    <a:gd name="connsiteY10" fmla="*/ 592819 h 607220"/>
                    <a:gd name="connsiteX11" fmla="*/ 399925 w 679869"/>
                    <a:gd name="connsiteY11" fmla="*/ 593188 h 607220"/>
                    <a:gd name="connsiteX12" fmla="*/ 376546 w 679869"/>
                    <a:gd name="connsiteY12" fmla="*/ 604597 h 607220"/>
                    <a:gd name="connsiteX13" fmla="*/ 363238 w 679869"/>
                    <a:gd name="connsiteY13" fmla="*/ 605524 h 607220"/>
                    <a:gd name="connsiteX14" fmla="*/ 362716 w 679869"/>
                    <a:gd name="connsiteY14" fmla="*/ 605700 h 607220"/>
                    <a:gd name="connsiteX15" fmla="*/ 361721 w 679869"/>
                    <a:gd name="connsiteY15" fmla="*/ 605630 h 607220"/>
                    <a:gd name="connsiteX16" fmla="*/ 338923 w 679869"/>
                    <a:gd name="connsiteY16" fmla="*/ 607220 h 607220"/>
                    <a:gd name="connsiteX17" fmla="*/ 326995 w 679869"/>
                    <a:gd name="connsiteY17" fmla="*/ 603209 h 607220"/>
                    <a:gd name="connsiteX18" fmla="*/ 323797 w 679869"/>
                    <a:gd name="connsiteY18" fmla="*/ 602986 h 607220"/>
                    <a:gd name="connsiteX19" fmla="*/ 318177 w 679869"/>
                    <a:gd name="connsiteY19" fmla="*/ 600244 h 607220"/>
                    <a:gd name="connsiteX20" fmla="*/ 301895 w 679869"/>
                    <a:gd name="connsiteY20" fmla="*/ 594768 h 607220"/>
                    <a:gd name="connsiteX21" fmla="*/ 295626 w 679869"/>
                    <a:gd name="connsiteY21" fmla="*/ 589239 h 607220"/>
                    <a:gd name="connsiteX22" fmla="*/ 288735 w 679869"/>
                    <a:gd name="connsiteY22" fmla="*/ 585876 h 607220"/>
                    <a:gd name="connsiteX23" fmla="*/ 277943 w 679869"/>
                    <a:gd name="connsiteY23" fmla="*/ 573642 h 607220"/>
                    <a:gd name="connsiteX24" fmla="*/ 272597 w 679869"/>
                    <a:gd name="connsiteY24" fmla="*/ 568927 h 607220"/>
                    <a:gd name="connsiteX25" fmla="*/ 271128 w 679869"/>
                    <a:gd name="connsiteY25" fmla="*/ 565915 h 607220"/>
                    <a:gd name="connsiteX26" fmla="*/ 262002 w 679869"/>
                    <a:gd name="connsiteY26" fmla="*/ 555569 h 607220"/>
                    <a:gd name="connsiteX27" fmla="*/ 0 w 679869"/>
                    <a:gd name="connsiteY27" fmla="*/ 101769 h 607220"/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08162 w 679869"/>
                    <a:gd name="connsiteY3" fmla="*/ 93635 h 607220"/>
                    <a:gd name="connsiteX4" fmla="*/ 679869 w 679869"/>
                    <a:gd name="connsiteY4" fmla="*/ 136853 h 607220"/>
                    <a:gd name="connsiteX5" fmla="*/ 436281 w 679869"/>
                    <a:gd name="connsiteY5" fmla="*/ 558760 h 607220"/>
                    <a:gd name="connsiteX6" fmla="*/ 433197 w 679869"/>
                    <a:gd name="connsiteY6" fmla="*/ 562256 h 607220"/>
                    <a:gd name="connsiteX7" fmla="*/ 431328 w 679869"/>
                    <a:gd name="connsiteY7" fmla="*/ 566087 h 607220"/>
                    <a:gd name="connsiteX8" fmla="*/ 424527 w 679869"/>
                    <a:gd name="connsiteY8" fmla="*/ 572085 h 607220"/>
                    <a:gd name="connsiteX9" fmla="*/ 410440 w 679869"/>
                    <a:gd name="connsiteY9" fmla="*/ 588057 h 607220"/>
                    <a:gd name="connsiteX10" fmla="*/ 401443 w 679869"/>
                    <a:gd name="connsiteY10" fmla="*/ 592447 h 607220"/>
                    <a:gd name="connsiteX11" fmla="*/ 401021 w 679869"/>
                    <a:gd name="connsiteY11" fmla="*/ 592819 h 607220"/>
                    <a:gd name="connsiteX12" fmla="*/ 399925 w 679869"/>
                    <a:gd name="connsiteY12" fmla="*/ 593188 h 607220"/>
                    <a:gd name="connsiteX13" fmla="*/ 376546 w 679869"/>
                    <a:gd name="connsiteY13" fmla="*/ 604597 h 607220"/>
                    <a:gd name="connsiteX14" fmla="*/ 363238 w 679869"/>
                    <a:gd name="connsiteY14" fmla="*/ 605524 h 607220"/>
                    <a:gd name="connsiteX15" fmla="*/ 362716 w 679869"/>
                    <a:gd name="connsiteY15" fmla="*/ 605700 h 607220"/>
                    <a:gd name="connsiteX16" fmla="*/ 361721 w 679869"/>
                    <a:gd name="connsiteY16" fmla="*/ 605630 h 607220"/>
                    <a:gd name="connsiteX17" fmla="*/ 338923 w 679869"/>
                    <a:gd name="connsiteY17" fmla="*/ 607220 h 607220"/>
                    <a:gd name="connsiteX18" fmla="*/ 326995 w 679869"/>
                    <a:gd name="connsiteY18" fmla="*/ 603209 h 607220"/>
                    <a:gd name="connsiteX19" fmla="*/ 323797 w 679869"/>
                    <a:gd name="connsiteY19" fmla="*/ 602986 h 607220"/>
                    <a:gd name="connsiteX20" fmla="*/ 318177 w 679869"/>
                    <a:gd name="connsiteY20" fmla="*/ 600244 h 607220"/>
                    <a:gd name="connsiteX21" fmla="*/ 301895 w 679869"/>
                    <a:gd name="connsiteY21" fmla="*/ 594768 h 607220"/>
                    <a:gd name="connsiteX22" fmla="*/ 295626 w 679869"/>
                    <a:gd name="connsiteY22" fmla="*/ 589239 h 607220"/>
                    <a:gd name="connsiteX23" fmla="*/ 288735 w 679869"/>
                    <a:gd name="connsiteY23" fmla="*/ 585876 h 607220"/>
                    <a:gd name="connsiteX24" fmla="*/ 277943 w 679869"/>
                    <a:gd name="connsiteY24" fmla="*/ 573642 h 607220"/>
                    <a:gd name="connsiteX25" fmla="*/ 272597 w 679869"/>
                    <a:gd name="connsiteY25" fmla="*/ 568927 h 607220"/>
                    <a:gd name="connsiteX26" fmla="*/ 271128 w 679869"/>
                    <a:gd name="connsiteY26" fmla="*/ 565915 h 607220"/>
                    <a:gd name="connsiteX27" fmla="*/ 262002 w 679869"/>
                    <a:gd name="connsiteY27" fmla="*/ 555569 h 607220"/>
                    <a:gd name="connsiteX28" fmla="*/ 0 w 679869"/>
                    <a:gd name="connsiteY28" fmla="*/ 101769 h 607220"/>
                    <a:gd name="connsiteX29" fmla="*/ 176269 w 679869"/>
                    <a:gd name="connsiteY29" fmla="*/ 0 h 607220"/>
                    <a:gd name="connsiteX0" fmla="*/ 608162 w 699602"/>
                    <a:gd name="connsiteY0" fmla="*/ 93635 h 607220"/>
                    <a:gd name="connsiteX1" fmla="*/ 679869 w 699602"/>
                    <a:gd name="connsiteY1" fmla="*/ 136853 h 607220"/>
                    <a:gd name="connsiteX2" fmla="*/ 436281 w 699602"/>
                    <a:gd name="connsiteY2" fmla="*/ 558760 h 607220"/>
                    <a:gd name="connsiteX3" fmla="*/ 433197 w 699602"/>
                    <a:gd name="connsiteY3" fmla="*/ 562256 h 607220"/>
                    <a:gd name="connsiteX4" fmla="*/ 431328 w 699602"/>
                    <a:gd name="connsiteY4" fmla="*/ 566087 h 607220"/>
                    <a:gd name="connsiteX5" fmla="*/ 424527 w 699602"/>
                    <a:gd name="connsiteY5" fmla="*/ 572085 h 607220"/>
                    <a:gd name="connsiteX6" fmla="*/ 410440 w 699602"/>
                    <a:gd name="connsiteY6" fmla="*/ 588057 h 607220"/>
                    <a:gd name="connsiteX7" fmla="*/ 401443 w 699602"/>
                    <a:gd name="connsiteY7" fmla="*/ 592447 h 607220"/>
                    <a:gd name="connsiteX8" fmla="*/ 401021 w 699602"/>
                    <a:gd name="connsiteY8" fmla="*/ 592819 h 607220"/>
                    <a:gd name="connsiteX9" fmla="*/ 399925 w 699602"/>
                    <a:gd name="connsiteY9" fmla="*/ 593188 h 607220"/>
                    <a:gd name="connsiteX10" fmla="*/ 376546 w 699602"/>
                    <a:gd name="connsiteY10" fmla="*/ 604597 h 607220"/>
                    <a:gd name="connsiteX11" fmla="*/ 363238 w 699602"/>
                    <a:gd name="connsiteY11" fmla="*/ 605524 h 607220"/>
                    <a:gd name="connsiteX12" fmla="*/ 362716 w 699602"/>
                    <a:gd name="connsiteY12" fmla="*/ 605700 h 607220"/>
                    <a:gd name="connsiteX13" fmla="*/ 361721 w 699602"/>
                    <a:gd name="connsiteY13" fmla="*/ 605630 h 607220"/>
                    <a:gd name="connsiteX14" fmla="*/ 338923 w 699602"/>
                    <a:gd name="connsiteY14" fmla="*/ 607220 h 607220"/>
                    <a:gd name="connsiteX15" fmla="*/ 326995 w 699602"/>
                    <a:gd name="connsiteY15" fmla="*/ 603209 h 607220"/>
                    <a:gd name="connsiteX16" fmla="*/ 323797 w 699602"/>
                    <a:gd name="connsiteY16" fmla="*/ 602986 h 607220"/>
                    <a:gd name="connsiteX17" fmla="*/ 318177 w 699602"/>
                    <a:gd name="connsiteY17" fmla="*/ 600244 h 607220"/>
                    <a:gd name="connsiteX18" fmla="*/ 301895 w 699602"/>
                    <a:gd name="connsiteY18" fmla="*/ 594768 h 607220"/>
                    <a:gd name="connsiteX19" fmla="*/ 295626 w 699602"/>
                    <a:gd name="connsiteY19" fmla="*/ 589239 h 607220"/>
                    <a:gd name="connsiteX20" fmla="*/ 288735 w 699602"/>
                    <a:gd name="connsiteY20" fmla="*/ 585876 h 607220"/>
                    <a:gd name="connsiteX21" fmla="*/ 277943 w 699602"/>
                    <a:gd name="connsiteY21" fmla="*/ 573642 h 607220"/>
                    <a:gd name="connsiteX22" fmla="*/ 272597 w 699602"/>
                    <a:gd name="connsiteY22" fmla="*/ 568927 h 607220"/>
                    <a:gd name="connsiteX23" fmla="*/ 271128 w 699602"/>
                    <a:gd name="connsiteY23" fmla="*/ 565915 h 607220"/>
                    <a:gd name="connsiteX24" fmla="*/ 262002 w 699602"/>
                    <a:gd name="connsiteY24" fmla="*/ 555569 h 607220"/>
                    <a:gd name="connsiteX25" fmla="*/ 0 w 699602"/>
                    <a:gd name="connsiteY25" fmla="*/ 101769 h 607220"/>
                    <a:gd name="connsiteX26" fmla="*/ 176269 w 699602"/>
                    <a:gd name="connsiteY26" fmla="*/ 0 h 607220"/>
                    <a:gd name="connsiteX27" fmla="*/ 353978 w 699602"/>
                    <a:gd name="connsiteY27" fmla="*/ 307801 h 607220"/>
                    <a:gd name="connsiteX28" fmla="*/ 509474 w 699602"/>
                    <a:gd name="connsiteY28" fmla="*/ 38475 h 607220"/>
                    <a:gd name="connsiteX29" fmla="*/ 699602 w 699602"/>
                    <a:gd name="connsiteY29" fmla="*/ 185075 h 607220"/>
                    <a:gd name="connsiteX0" fmla="*/ 608162 w 679869"/>
                    <a:gd name="connsiteY0" fmla="*/ 93635 h 607220"/>
                    <a:gd name="connsiteX1" fmla="*/ 679869 w 679869"/>
                    <a:gd name="connsiteY1" fmla="*/ 136853 h 607220"/>
                    <a:gd name="connsiteX2" fmla="*/ 436281 w 679869"/>
                    <a:gd name="connsiteY2" fmla="*/ 558760 h 607220"/>
                    <a:gd name="connsiteX3" fmla="*/ 433197 w 679869"/>
                    <a:gd name="connsiteY3" fmla="*/ 562256 h 607220"/>
                    <a:gd name="connsiteX4" fmla="*/ 431328 w 679869"/>
                    <a:gd name="connsiteY4" fmla="*/ 566087 h 607220"/>
                    <a:gd name="connsiteX5" fmla="*/ 424527 w 679869"/>
                    <a:gd name="connsiteY5" fmla="*/ 572085 h 607220"/>
                    <a:gd name="connsiteX6" fmla="*/ 410440 w 679869"/>
                    <a:gd name="connsiteY6" fmla="*/ 588057 h 607220"/>
                    <a:gd name="connsiteX7" fmla="*/ 401443 w 679869"/>
                    <a:gd name="connsiteY7" fmla="*/ 592447 h 607220"/>
                    <a:gd name="connsiteX8" fmla="*/ 401021 w 679869"/>
                    <a:gd name="connsiteY8" fmla="*/ 592819 h 607220"/>
                    <a:gd name="connsiteX9" fmla="*/ 399925 w 679869"/>
                    <a:gd name="connsiteY9" fmla="*/ 593188 h 607220"/>
                    <a:gd name="connsiteX10" fmla="*/ 376546 w 679869"/>
                    <a:gd name="connsiteY10" fmla="*/ 604597 h 607220"/>
                    <a:gd name="connsiteX11" fmla="*/ 363238 w 679869"/>
                    <a:gd name="connsiteY11" fmla="*/ 605524 h 607220"/>
                    <a:gd name="connsiteX12" fmla="*/ 362716 w 679869"/>
                    <a:gd name="connsiteY12" fmla="*/ 605700 h 607220"/>
                    <a:gd name="connsiteX13" fmla="*/ 361721 w 679869"/>
                    <a:gd name="connsiteY13" fmla="*/ 605630 h 607220"/>
                    <a:gd name="connsiteX14" fmla="*/ 338923 w 679869"/>
                    <a:gd name="connsiteY14" fmla="*/ 607220 h 607220"/>
                    <a:gd name="connsiteX15" fmla="*/ 326995 w 679869"/>
                    <a:gd name="connsiteY15" fmla="*/ 603209 h 607220"/>
                    <a:gd name="connsiteX16" fmla="*/ 323797 w 679869"/>
                    <a:gd name="connsiteY16" fmla="*/ 602986 h 607220"/>
                    <a:gd name="connsiteX17" fmla="*/ 318177 w 679869"/>
                    <a:gd name="connsiteY17" fmla="*/ 600244 h 607220"/>
                    <a:gd name="connsiteX18" fmla="*/ 301895 w 679869"/>
                    <a:gd name="connsiteY18" fmla="*/ 594768 h 607220"/>
                    <a:gd name="connsiteX19" fmla="*/ 295626 w 679869"/>
                    <a:gd name="connsiteY19" fmla="*/ 589239 h 607220"/>
                    <a:gd name="connsiteX20" fmla="*/ 288735 w 679869"/>
                    <a:gd name="connsiteY20" fmla="*/ 585876 h 607220"/>
                    <a:gd name="connsiteX21" fmla="*/ 277943 w 679869"/>
                    <a:gd name="connsiteY21" fmla="*/ 573642 h 607220"/>
                    <a:gd name="connsiteX22" fmla="*/ 272597 w 679869"/>
                    <a:gd name="connsiteY22" fmla="*/ 568927 h 607220"/>
                    <a:gd name="connsiteX23" fmla="*/ 271128 w 679869"/>
                    <a:gd name="connsiteY23" fmla="*/ 565915 h 607220"/>
                    <a:gd name="connsiteX24" fmla="*/ 262002 w 679869"/>
                    <a:gd name="connsiteY24" fmla="*/ 555569 h 607220"/>
                    <a:gd name="connsiteX25" fmla="*/ 0 w 679869"/>
                    <a:gd name="connsiteY25" fmla="*/ 101769 h 607220"/>
                    <a:gd name="connsiteX26" fmla="*/ 176269 w 679869"/>
                    <a:gd name="connsiteY26" fmla="*/ 0 h 607220"/>
                    <a:gd name="connsiteX27" fmla="*/ 353978 w 679869"/>
                    <a:gd name="connsiteY27" fmla="*/ 307801 h 607220"/>
                    <a:gd name="connsiteX28" fmla="*/ 509474 w 679869"/>
                    <a:gd name="connsiteY28" fmla="*/ 38475 h 607220"/>
                    <a:gd name="connsiteX0" fmla="*/ 679869 w 679869"/>
                    <a:gd name="connsiteY0" fmla="*/ 136853 h 607220"/>
                    <a:gd name="connsiteX1" fmla="*/ 436281 w 679869"/>
                    <a:gd name="connsiteY1" fmla="*/ 558760 h 607220"/>
                    <a:gd name="connsiteX2" fmla="*/ 433197 w 679869"/>
                    <a:gd name="connsiteY2" fmla="*/ 562256 h 607220"/>
                    <a:gd name="connsiteX3" fmla="*/ 431328 w 679869"/>
                    <a:gd name="connsiteY3" fmla="*/ 566087 h 607220"/>
                    <a:gd name="connsiteX4" fmla="*/ 424527 w 679869"/>
                    <a:gd name="connsiteY4" fmla="*/ 572085 h 607220"/>
                    <a:gd name="connsiteX5" fmla="*/ 410440 w 679869"/>
                    <a:gd name="connsiteY5" fmla="*/ 588057 h 607220"/>
                    <a:gd name="connsiteX6" fmla="*/ 401443 w 679869"/>
                    <a:gd name="connsiteY6" fmla="*/ 592447 h 607220"/>
                    <a:gd name="connsiteX7" fmla="*/ 401021 w 679869"/>
                    <a:gd name="connsiteY7" fmla="*/ 592819 h 607220"/>
                    <a:gd name="connsiteX8" fmla="*/ 399925 w 679869"/>
                    <a:gd name="connsiteY8" fmla="*/ 593188 h 607220"/>
                    <a:gd name="connsiteX9" fmla="*/ 376546 w 679869"/>
                    <a:gd name="connsiteY9" fmla="*/ 604597 h 607220"/>
                    <a:gd name="connsiteX10" fmla="*/ 363238 w 679869"/>
                    <a:gd name="connsiteY10" fmla="*/ 605524 h 607220"/>
                    <a:gd name="connsiteX11" fmla="*/ 362716 w 679869"/>
                    <a:gd name="connsiteY11" fmla="*/ 605700 h 607220"/>
                    <a:gd name="connsiteX12" fmla="*/ 361721 w 679869"/>
                    <a:gd name="connsiteY12" fmla="*/ 605630 h 607220"/>
                    <a:gd name="connsiteX13" fmla="*/ 338923 w 679869"/>
                    <a:gd name="connsiteY13" fmla="*/ 607220 h 607220"/>
                    <a:gd name="connsiteX14" fmla="*/ 326995 w 679869"/>
                    <a:gd name="connsiteY14" fmla="*/ 603209 h 607220"/>
                    <a:gd name="connsiteX15" fmla="*/ 323797 w 679869"/>
                    <a:gd name="connsiteY15" fmla="*/ 602986 h 607220"/>
                    <a:gd name="connsiteX16" fmla="*/ 318177 w 679869"/>
                    <a:gd name="connsiteY16" fmla="*/ 600244 h 607220"/>
                    <a:gd name="connsiteX17" fmla="*/ 301895 w 679869"/>
                    <a:gd name="connsiteY17" fmla="*/ 594768 h 607220"/>
                    <a:gd name="connsiteX18" fmla="*/ 295626 w 679869"/>
                    <a:gd name="connsiteY18" fmla="*/ 589239 h 607220"/>
                    <a:gd name="connsiteX19" fmla="*/ 288735 w 679869"/>
                    <a:gd name="connsiteY19" fmla="*/ 585876 h 607220"/>
                    <a:gd name="connsiteX20" fmla="*/ 277943 w 679869"/>
                    <a:gd name="connsiteY20" fmla="*/ 573642 h 607220"/>
                    <a:gd name="connsiteX21" fmla="*/ 272597 w 679869"/>
                    <a:gd name="connsiteY21" fmla="*/ 568927 h 607220"/>
                    <a:gd name="connsiteX22" fmla="*/ 271128 w 679869"/>
                    <a:gd name="connsiteY22" fmla="*/ 565915 h 607220"/>
                    <a:gd name="connsiteX23" fmla="*/ 262002 w 679869"/>
                    <a:gd name="connsiteY23" fmla="*/ 555569 h 607220"/>
                    <a:gd name="connsiteX24" fmla="*/ 0 w 679869"/>
                    <a:gd name="connsiteY24" fmla="*/ 101769 h 607220"/>
                    <a:gd name="connsiteX25" fmla="*/ 176269 w 679869"/>
                    <a:gd name="connsiteY25" fmla="*/ 0 h 607220"/>
                    <a:gd name="connsiteX26" fmla="*/ 353978 w 679869"/>
                    <a:gd name="connsiteY26" fmla="*/ 307801 h 607220"/>
                    <a:gd name="connsiteX27" fmla="*/ 509474 w 679869"/>
                    <a:gd name="connsiteY27" fmla="*/ 38475 h 607220"/>
                    <a:gd name="connsiteX0" fmla="*/ 525088 w 525088"/>
                    <a:gd name="connsiteY0" fmla="*/ 403553 h 607220"/>
                    <a:gd name="connsiteX1" fmla="*/ 436281 w 525088"/>
                    <a:gd name="connsiteY1" fmla="*/ 558760 h 607220"/>
                    <a:gd name="connsiteX2" fmla="*/ 433197 w 525088"/>
                    <a:gd name="connsiteY2" fmla="*/ 562256 h 607220"/>
                    <a:gd name="connsiteX3" fmla="*/ 431328 w 525088"/>
                    <a:gd name="connsiteY3" fmla="*/ 566087 h 607220"/>
                    <a:gd name="connsiteX4" fmla="*/ 424527 w 525088"/>
                    <a:gd name="connsiteY4" fmla="*/ 572085 h 607220"/>
                    <a:gd name="connsiteX5" fmla="*/ 410440 w 525088"/>
                    <a:gd name="connsiteY5" fmla="*/ 588057 h 607220"/>
                    <a:gd name="connsiteX6" fmla="*/ 401443 w 525088"/>
                    <a:gd name="connsiteY6" fmla="*/ 592447 h 607220"/>
                    <a:gd name="connsiteX7" fmla="*/ 401021 w 525088"/>
                    <a:gd name="connsiteY7" fmla="*/ 592819 h 607220"/>
                    <a:gd name="connsiteX8" fmla="*/ 399925 w 525088"/>
                    <a:gd name="connsiteY8" fmla="*/ 593188 h 607220"/>
                    <a:gd name="connsiteX9" fmla="*/ 376546 w 525088"/>
                    <a:gd name="connsiteY9" fmla="*/ 604597 h 607220"/>
                    <a:gd name="connsiteX10" fmla="*/ 363238 w 525088"/>
                    <a:gd name="connsiteY10" fmla="*/ 605524 h 607220"/>
                    <a:gd name="connsiteX11" fmla="*/ 362716 w 525088"/>
                    <a:gd name="connsiteY11" fmla="*/ 605700 h 607220"/>
                    <a:gd name="connsiteX12" fmla="*/ 361721 w 525088"/>
                    <a:gd name="connsiteY12" fmla="*/ 605630 h 607220"/>
                    <a:gd name="connsiteX13" fmla="*/ 338923 w 525088"/>
                    <a:gd name="connsiteY13" fmla="*/ 607220 h 607220"/>
                    <a:gd name="connsiteX14" fmla="*/ 326995 w 525088"/>
                    <a:gd name="connsiteY14" fmla="*/ 603209 h 607220"/>
                    <a:gd name="connsiteX15" fmla="*/ 323797 w 525088"/>
                    <a:gd name="connsiteY15" fmla="*/ 602986 h 607220"/>
                    <a:gd name="connsiteX16" fmla="*/ 318177 w 525088"/>
                    <a:gd name="connsiteY16" fmla="*/ 600244 h 607220"/>
                    <a:gd name="connsiteX17" fmla="*/ 301895 w 525088"/>
                    <a:gd name="connsiteY17" fmla="*/ 594768 h 607220"/>
                    <a:gd name="connsiteX18" fmla="*/ 295626 w 525088"/>
                    <a:gd name="connsiteY18" fmla="*/ 589239 h 607220"/>
                    <a:gd name="connsiteX19" fmla="*/ 288735 w 525088"/>
                    <a:gd name="connsiteY19" fmla="*/ 585876 h 607220"/>
                    <a:gd name="connsiteX20" fmla="*/ 277943 w 525088"/>
                    <a:gd name="connsiteY20" fmla="*/ 573642 h 607220"/>
                    <a:gd name="connsiteX21" fmla="*/ 272597 w 525088"/>
                    <a:gd name="connsiteY21" fmla="*/ 568927 h 607220"/>
                    <a:gd name="connsiteX22" fmla="*/ 271128 w 525088"/>
                    <a:gd name="connsiteY22" fmla="*/ 565915 h 607220"/>
                    <a:gd name="connsiteX23" fmla="*/ 262002 w 525088"/>
                    <a:gd name="connsiteY23" fmla="*/ 555569 h 607220"/>
                    <a:gd name="connsiteX24" fmla="*/ 0 w 525088"/>
                    <a:gd name="connsiteY24" fmla="*/ 101769 h 607220"/>
                    <a:gd name="connsiteX25" fmla="*/ 176269 w 525088"/>
                    <a:gd name="connsiteY25" fmla="*/ 0 h 607220"/>
                    <a:gd name="connsiteX26" fmla="*/ 353978 w 525088"/>
                    <a:gd name="connsiteY26" fmla="*/ 307801 h 607220"/>
                    <a:gd name="connsiteX27" fmla="*/ 509474 w 525088"/>
                    <a:gd name="connsiteY27" fmla="*/ 38475 h 607220"/>
                    <a:gd name="connsiteX0" fmla="*/ 518738 w 518738"/>
                    <a:gd name="connsiteY0" fmla="*/ 403553 h 607220"/>
                    <a:gd name="connsiteX1" fmla="*/ 429931 w 518738"/>
                    <a:gd name="connsiteY1" fmla="*/ 558760 h 607220"/>
                    <a:gd name="connsiteX2" fmla="*/ 426847 w 518738"/>
                    <a:gd name="connsiteY2" fmla="*/ 562256 h 607220"/>
                    <a:gd name="connsiteX3" fmla="*/ 424978 w 518738"/>
                    <a:gd name="connsiteY3" fmla="*/ 566087 h 607220"/>
                    <a:gd name="connsiteX4" fmla="*/ 418177 w 518738"/>
                    <a:gd name="connsiteY4" fmla="*/ 572085 h 607220"/>
                    <a:gd name="connsiteX5" fmla="*/ 404090 w 518738"/>
                    <a:gd name="connsiteY5" fmla="*/ 588057 h 607220"/>
                    <a:gd name="connsiteX6" fmla="*/ 395093 w 518738"/>
                    <a:gd name="connsiteY6" fmla="*/ 592447 h 607220"/>
                    <a:gd name="connsiteX7" fmla="*/ 394671 w 518738"/>
                    <a:gd name="connsiteY7" fmla="*/ 592819 h 607220"/>
                    <a:gd name="connsiteX8" fmla="*/ 393575 w 518738"/>
                    <a:gd name="connsiteY8" fmla="*/ 593188 h 607220"/>
                    <a:gd name="connsiteX9" fmla="*/ 370196 w 518738"/>
                    <a:gd name="connsiteY9" fmla="*/ 604597 h 607220"/>
                    <a:gd name="connsiteX10" fmla="*/ 356888 w 518738"/>
                    <a:gd name="connsiteY10" fmla="*/ 605524 h 607220"/>
                    <a:gd name="connsiteX11" fmla="*/ 356366 w 518738"/>
                    <a:gd name="connsiteY11" fmla="*/ 605700 h 607220"/>
                    <a:gd name="connsiteX12" fmla="*/ 355371 w 518738"/>
                    <a:gd name="connsiteY12" fmla="*/ 605630 h 607220"/>
                    <a:gd name="connsiteX13" fmla="*/ 332573 w 518738"/>
                    <a:gd name="connsiteY13" fmla="*/ 607220 h 607220"/>
                    <a:gd name="connsiteX14" fmla="*/ 320645 w 518738"/>
                    <a:gd name="connsiteY14" fmla="*/ 603209 h 607220"/>
                    <a:gd name="connsiteX15" fmla="*/ 317447 w 518738"/>
                    <a:gd name="connsiteY15" fmla="*/ 602986 h 607220"/>
                    <a:gd name="connsiteX16" fmla="*/ 311827 w 518738"/>
                    <a:gd name="connsiteY16" fmla="*/ 600244 h 607220"/>
                    <a:gd name="connsiteX17" fmla="*/ 295545 w 518738"/>
                    <a:gd name="connsiteY17" fmla="*/ 594768 h 607220"/>
                    <a:gd name="connsiteX18" fmla="*/ 289276 w 518738"/>
                    <a:gd name="connsiteY18" fmla="*/ 589239 h 607220"/>
                    <a:gd name="connsiteX19" fmla="*/ 282385 w 518738"/>
                    <a:gd name="connsiteY19" fmla="*/ 585876 h 607220"/>
                    <a:gd name="connsiteX20" fmla="*/ 271593 w 518738"/>
                    <a:gd name="connsiteY20" fmla="*/ 573642 h 607220"/>
                    <a:gd name="connsiteX21" fmla="*/ 266247 w 518738"/>
                    <a:gd name="connsiteY21" fmla="*/ 568927 h 607220"/>
                    <a:gd name="connsiteX22" fmla="*/ 264778 w 518738"/>
                    <a:gd name="connsiteY22" fmla="*/ 565915 h 607220"/>
                    <a:gd name="connsiteX23" fmla="*/ 255652 w 518738"/>
                    <a:gd name="connsiteY23" fmla="*/ 555569 h 607220"/>
                    <a:gd name="connsiteX24" fmla="*/ 0 w 518738"/>
                    <a:gd name="connsiteY24" fmla="*/ 66844 h 607220"/>
                    <a:gd name="connsiteX25" fmla="*/ 169919 w 518738"/>
                    <a:gd name="connsiteY25" fmla="*/ 0 h 607220"/>
                    <a:gd name="connsiteX26" fmla="*/ 347628 w 518738"/>
                    <a:gd name="connsiteY26" fmla="*/ 307801 h 607220"/>
                    <a:gd name="connsiteX27" fmla="*/ 503124 w 518738"/>
                    <a:gd name="connsiteY27" fmla="*/ 38475 h 607220"/>
                    <a:gd name="connsiteX0" fmla="*/ 518738 w 518738"/>
                    <a:gd name="connsiteY0" fmla="*/ 425778 h 629445"/>
                    <a:gd name="connsiteX1" fmla="*/ 429931 w 518738"/>
                    <a:gd name="connsiteY1" fmla="*/ 580985 h 629445"/>
                    <a:gd name="connsiteX2" fmla="*/ 426847 w 518738"/>
                    <a:gd name="connsiteY2" fmla="*/ 584481 h 629445"/>
                    <a:gd name="connsiteX3" fmla="*/ 424978 w 518738"/>
                    <a:gd name="connsiteY3" fmla="*/ 588312 h 629445"/>
                    <a:gd name="connsiteX4" fmla="*/ 418177 w 518738"/>
                    <a:gd name="connsiteY4" fmla="*/ 594310 h 629445"/>
                    <a:gd name="connsiteX5" fmla="*/ 404090 w 518738"/>
                    <a:gd name="connsiteY5" fmla="*/ 610282 h 629445"/>
                    <a:gd name="connsiteX6" fmla="*/ 395093 w 518738"/>
                    <a:gd name="connsiteY6" fmla="*/ 614672 h 629445"/>
                    <a:gd name="connsiteX7" fmla="*/ 394671 w 518738"/>
                    <a:gd name="connsiteY7" fmla="*/ 615044 h 629445"/>
                    <a:gd name="connsiteX8" fmla="*/ 393575 w 518738"/>
                    <a:gd name="connsiteY8" fmla="*/ 615413 h 629445"/>
                    <a:gd name="connsiteX9" fmla="*/ 370196 w 518738"/>
                    <a:gd name="connsiteY9" fmla="*/ 626822 h 629445"/>
                    <a:gd name="connsiteX10" fmla="*/ 356888 w 518738"/>
                    <a:gd name="connsiteY10" fmla="*/ 627749 h 629445"/>
                    <a:gd name="connsiteX11" fmla="*/ 356366 w 518738"/>
                    <a:gd name="connsiteY11" fmla="*/ 627925 h 629445"/>
                    <a:gd name="connsiteX12" fmla="*/ 355371 w 518738"/>
                    <a:gd name="connsiteY12" fmla="*/ 627855 h 629445"/>
                    <a:gd name="connsiteX13" fmla="*/ 332573 w 518738"/>
                    <a:gd name="connsiteY13" fmla="*/ 629445 h 629445"/>
                    <a:gd name="connsiteX14" fmla="*/ 320645 w 518738"/>
                    <a:gd name="connsiteY14" fmla="*/ 625434 h 629445"/>
                    <a:gd name="connsiteX15" fmla="*/ 317447 w 518738"/>
                    <a:gd name="connsiteY15" fmla="*/ 625211 h 629445"/>
                    <a:gd name="connsiteX16" fmla="*/ 311827 w 518738"/>
                    <a:gd name="connsiteY16" fmla="*/ 622469 h 629445"/>
                    <a:gd name="connsiteX17" fmla="*/ 295545 w 518738"/>
                    <a:gd name="connsiteY17" fmla="*/ 616993 h 629445"/>
                    <a:gd name="connsiteX18" fmla="*/ 289276 w 518738"/>
                    <a:gd name="connsiteY18" fmla="*/ 611464 h 629445"/>
                    <a:gd name="connsiteX19" fmla="*/ 282385 w 518738"/>
                    <a:gd name="connsiteY19" fmla="*/ 608101 h 629445"/>
                    <a:gd name="connsiteX20" fmla="*/ 271593 w 518738"/>
                    <a:gd name="connsiteY20" fmla="*/ 595867 h 629445"/>
                    <a:gd name="connsiteX21" fmla="*/ 266247 w 518738"/>
                    <a:gd name="connsiteY21" fmla="*/ 591152 h 629445"/>
                    <a:gd name="connsiteX22" fmla="*/ 264778 w 518738"/>
                    <a:gd name="connsiteY22" fmla="*/ 588140 h 629445"/>
                    <a:gd name="connsiteX23" fmla="*/ 255652 w 518738"/>
                    <a:gd name="connsiteY23" fmla="*/ 577794 h 629445"/>
                    <a:gd name="connsiteX24" fmla="*/ 0 w 518738"/>
                    <a:gd name="connsiteY24" fmla="*/ 89069 h 629445"/>
                    <a:gd name="connsiteX25" fmla="*/ 154044 w 518738"/>
                    <a:gd name="connsiteY25" fmla="*/ 0 h 629445"/>
                    <a:gd name="connsiteX26" fmla="*/ 347628 w 518738"/>
                    <a:gd name="connsiteY26" fmla="*/ 330026 h 629445"/>
                    <a:gd name="connsiteX27" fmla="*/ 503124 w 518738"/>
                    <a:gd name="connsiteY27" fmla="*/ 60700 h 629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18738" h="629445">
                      <a:moveTo>
                        <a:pt x="518738" y="425778"/>
                      </a:moveTo>
                      <a:lnTo>
                        <a:pt x="429931" y="580985"/>
                      </a:lnTo>
                      <a:lnTo>
                        <a:pt x="426847" y="584481"/>
                      </a:lnTo>
                      <a:lnTo>
                        <a:pt x="424978" y="588312"/>
                      </a:lnTo>
                      <a:lnTo>
                        <a:pt x="418177" y="594310"/>
                      </a:lnTo>
                      <a:lnTo>
                        <a:pt x="404090" y="610282"/>
                      </a:lnTo>
                      <a:lnTo>
                        <a:pt x="395093" y="614672"/>
                      </a:lnTo>
                      <a:lnTo>
                        <a:pt x="394671" y="615044"/>
                      </a:lnTo>
                      <a:lnTo>
                        <a:pt x="393575" y="615413"/>
                      </a:lnTo>
                      <a:lnTo>
                        <a:pt x="370196" y="626822"/>
                      </a:lnTo>
                      <a:lnTo>
                        <a:pt x="356888" y="627749"/>
                      </a:lnTo>
                      <a:lnTo>
                        <a:pt x="356366" y="627925"/>
                      </a:lnTo>
                      <a:lnTo>
                        <a:pt x="355371" y="627855"/>
                      </a:lnTo>
                      <a:lnTo>
                        <a:pt x="332573" y="629445"/>
                      </a:lnTo>
                      <a:lnTo>
                        <a:pt x="320645" y="625434"/>
                      </a:lnTo>
                      <a:lnTo>
                        <a:pt x="317447" y="625211"/>
                      </a:lnTo>
                      <a:lnTo>
                        <a:pt x="311827" y="622469"/>
                      </a:lnTo>
                      <a:lnTo>
                        <a:pt x="295545" y="616993"/>
                      </a:lnTo>
                      <a:lnTo>
                        <a:pt x="289276" y="611464"/>
                      </a:lnTo>
                      <a:lnTo>
                        <a:pt x="282385" y="608101"/>
                      </a:lnTo>
                      <a:lnTo>
                        <a:pt x="271593" y="595867"/>
                      </a:lnTo>
                      <a:lnTo>
                        <a:pt x="266247" y="591152"/>
                      </a:lnTo>
                      <a:lnTo>
                        <a:pt x="264778" y="588140"/>
                      </a:lnTo>
                      <a:lnTo>
                        <a:pt x="255652" y="577794"/>
                      </a:lnTo>
                      <a:lnTo>
                        <a:pt x="0" y="89069"/>
                      </a:lnTo>
                      <a:lnTo>
                        <a:pt x="154044" y="0"/>
                      </a:lnTo>
                      <a:lnTo>
                        <a:pt x="347628" y="330026"/>
                      </a:lnTo>
                      <a:lnTo>
                        <a:pt x="503124" y="60700"/>
                      </a:lnTo>
                    </a:path>
                  </a:pathLst>
                </a:custGeom>
                <a:pattFill prst="lgGrid">
                  <a:fgClr>
                    <a:schemeClr val="accent4">
                      <a:lumMod val="20000"/>
                      <a:lumOff val="8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0" name="円/楕円 27">
                  <a:extLst>
                    <a:ext uri="{FF2B5EF4-FFF2-40B4-BE49-F238E27FC236}">
                      <a16:creationId xmlns:a16="http://schemas.microsoft.com/office/drawing/2014/main" id="{E48EAEC3-39AE-4F95-BB00-80483D8BB447}"/>
                    </a:ext>
                  </a:extLst>
                </p:cNvPr>
                <p:cNvSpPr/>
                <p:nvPr/>
              </p:nvSpPr>
              <p:spPr>
                <a:xfrm>
                  <a:off x="7804215" y="5212556"/>
                  <a:ext cx="215836" cy="9896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55103"/>
                    <a:gd name="connsiteY0" fmla="*/ 43286 h 389571"/>
                    <a:gd name="connsiteX1" fmla="*/ 3210476 w 3255103"/>
                    <a:gd name="connsiteY1" fmla="*/ 43286 h 389571"/>
                    <a:gd name="connsiteX2" fmla="*/ 1605267 w 3255103"/>
                    <a:gd name="connsiteY2" fmla="*/ 389571 h 389571"/>
                    <a:gd name="connsiteX3" fmla="*/ 58 w 3255103"/>
                    <a:gd name="connsiteY3" fmla="*/ 43286 h 389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55103" h="389571">
                      <a:moveTo>
                        <a:pt x="58" y="43286"/>
                      </a:moveTo>
                      <a:cubicBezTo>
                        <a:pt x="267593" y="-14428"/>
                        <a:pt x="2942941" y="-14428"/>
                        <a:pt x="3210476" y="43286"/>
                      </a:cubicBezTo>
                      <a:cubicBezTo>
                        <a:pt x="3478011" y="101000"/>
                        <a:pt x="2491799" y="389571"/>
                        <a:pt x="1605267" y="389571"/>
                      </a:cubicBezTo>
                      <a:cubicBezTo>
                        <a:pt x="718735" y="389571"/>
                        <a:pt x="-7588" y="119524"/>
                        <a:pt x="58" y="4328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1" name="フリーフォーム: 図形 1140">
                  <a:extLst>
                    <a:ext uri="{FF2B5EF4-FFF2-40B4-BE49-F238E27FC236}">
                      <a16:creationId xmlns:a16="http://schemas.microsoft.com/office/drawing/2014/main" id="{79FC74BC-45E1-46F3-B0D3-3C7D4D8BCDDD}"/>
                    </a:ext>
                  </a:extLst>
                </p:cNvPr>
                <p:cNvSpPr/>
                <p:nvPr/>
              </p:nvSpPr>
              <p:spPr>
                <a:xfrm>
                  <a:off x="7535205" y="4794724"/>
                  <a:ext cx="256508" cy="98976"/>
                </a:xfrm>
                <a:custGeom>
                  <a:avLst/>
                  <a:gdLst>
                    <a:gd name="connsiteX0" fmla="*/ 0 w 256508"/>
                    <a:gd name="connsiteY0" fmla="*/ 0 h 98976"/>
                    <a:gd name="connsiteX1" fmla="*/ 59585 w 256508"/>
                    <a:gd name="connsiteY1" fmla="*/ 36162 h 98976"/>
                    <a:gd name="connsiteX2" fmla="*/ 66619 w 256508"/>
                    <a:gd name="connsiteY2" fmla="*/ 30194 h 98976"/>
                    <a:gd name="connsiteX3" fmla="*/ 135991 w 256508"/>
                    <a:gd name="connsiteY3" fmla="*/ 9201 h 98976"/>
                    <a:gd name="connsiteX4" fmla="*/ 256508 w 256508"/>
                    <a:gd name="connsiteY4" fmla="*/ 79552 h 98976"/>
                    <a:gd name="connsiteX5" fmla="*/ 227017 w 256508"/>
                    <a:gd name="connsiteY5" fmla="*/ 95444 h 98976"/>
                    <a:gd name="connsiteX6" fmla="*/ 136654 w 256508"/>
                    <a:gd name="connsiteY6" fmla="*/ 42695 h 98976"/>
                    <a:gd name="connsiteX7" fmla="*/ 48447 w 256508"/>
                    <a:gd name="connsiteY7" fmla="*/ 98976 h 98976"/>
                    <a:gd name="connsiteX8" fmla="*/ 18350 w 256508"/>
                    <a:gd name="connsiteY8" fmla="*/ 84262 h 98976"/>
                    <a:gd name="connsiteX9" fmla="*/ 35599 w 256508"/>
                    <a:gd name="connsiteY9" fmla="*/ 58660 h 98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508" h="98976">
                      <a:moveTo>
                        <a:pt x="0" y="0"/>
                      </a:moveTo>
                      <a:lnTo>
                        <a:pt x="59585" y="36162"/>
                      </a:lnTo>
                      <a:lnTo>
                        <a:pt x="66619" y="30194"/>
                      </a:lnTo>
                      <a:cubicBezTo>
                        <a:pt x="87001" y="17189"/>
                        <a:pt x="110900" y="9697"/>
                        <a:pt x="135991" y="9201"/>
                      </a:cubicBezTo>
                      <a:cubicBezTo>
                        <a:pt x="186174" y="8208"/>
                        <a:pt x="232698" y="35366"/>
                        <a:pt x="256508" y="79552"/>
                      </a:cubicBezTo>
                      <a:lnTo>
                        <a:pt x="227017" y="95444"/>
                      </a:lnTo>
                      <a:cubicBezTo>
                        <a:pt x="209164" y="62314"/>
                        <a:pt x="174281" y="41951"/>
                        <a:pt x="136654" y="42695"/>
                      </a:cubicBezTo>
                      <a:cubicBezTo>
                        <a:pt x="99027" y="43439"/>
                        <a:pt x="64976" y="65165"/>
                        <a:pt x="48447" y="98976"/>
                      </a:cubicBezTo>
                      <a:lnTo>
                        <a:pt x="18350" y="84262"/>
                      </a:lnTo>
                      <a:lnTo>
                        <a:pt x="35599" y="5866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4" name="フリーフォーム: 図形 1143">
                  <a:extLst>
                    <a:ext uri="{FF2B5EF4-FFF2-40B4-BE49-F238E27FC236}">
                      <a16:creationId xmlns:a16="http://schemas.microsoft.com/office/drawing/2014/main" id="{320A1052-CF25-4078-B1C7-ACAF339B27FA}"/>
                    </a:ext>
                  </a:extLst>
                </p:cNvPr>
                <p:cNvSpPr/>
                <p:nvPr/>
              </p:nvSpPr>
              <p:spPr>
                <a:xfrm>
                  <a:off x="8041148" y="4794724"/>
                  <a:ext cx="256508" cy="98976"/>
                </a:xfrm>
                <a:custGeom>
                  <a:avLst/>
                  <a:gdLst>
                    <a:gd name="connsiteX0" fmla="*/ 0 w 256508"/>
                    <a:gd name="connsiteY0" fmla="*/ 0 h 98976"/>
                    <a:gd name="connsiteX1" fmla="*/ 59585 w 256508"/>
                    <a:gd name="connsiteY1" fmla="*/ 36162 h 98976"/>
                    <a:gd name="connsiteX2" fmla="*/ 66619 w 256508"/>
                    <a:gd name="connsiteY2" fmla="*/ 30194 h 98976"/>
                    <a:gd name="connsiteX3" fmla="*/ 135991 w 256508"/>
                    <a:gd name="connsiteY3" fmla="*/ 9201 h 98976"/>
                    <a:gd name="connsiteX4" fmla="*/ 256508 w 256508"/>
                    <a:gd name="connsiteY4" fmla="*/ 79552 h 98976"/>
                    <a:gd name="connsiteX5" fmla="*/ 227017 w 256508"/>
                    <a:gd name="connsiteY5" fmla="*/ 95444 h 98976"/>
                    <a:gd name="connsiteX6" fmla="*/ 136654 w 256508"/>
                    <a:gd name="connsiteY6" fmla="*/ 42695 h 98976"/>
                    <a:gd name="connsiteX7" fmla="*/ 48447 w 256508"/>
                    <a:gd name="connsiteY7" fmla="*/ 98976 h 98976"/>
                    <a:gd name="connsiteX8" fmla="*/ 18350 w 256508"/>
                    <a:gd name="connsiteY8" fmla="*/ 84262 h 98976"/>
                    <a:gd name="connsiteX9" fmla="*/ 35599 w 256508"/>
                    <a:gd name="connsiteY9" fmla="*/ 58660 h 98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508" h="98976">
                      <a:moveTo>
                        <a:pt x="0" y="0"/>
                      </a:moveTo>
                      <a:lnTo>
                        <a:pt x="59585" y="36162"/>
                      </a:lnTo>
                      <a:lnTo>
                        <a:pt x="66619" y="30194"/>
                      </a:lnTo>
                      <a:cubicBezTo>
                        <a:pt x="87001" y="17189"/>
                        <a:pt x="110900" y="9697"/>
                        <a:pt x="135991" y="9201"/>
                      </a:cubicBezTo>
                      <a:cubicBezTo>
                        <a:pt x="186174" y="8208"/>
                        <a:pt x="232698" y="35366"/>
                        <a:pt x="256508" y="79552"/>
                      </a:cubicBezTo>
                      <a:lnTo>
                        <a:pt x="227017" y="95444"/>
                      </a:lnTo>
                      <a:cubicBezTo>
                        <a:pt x="209164" y="62314"/>
                        <a:pt x="174281" y="41951"/>
                        <a:pt x="136654" y="42695"/>
                      </a:cubicBezTo>
                      <a:cubicBezTo>
                        <a:pt x="99027" y="43439"/>
                        <a:pt x="64976" y="65165"/>
                        <a:pt x="48447" y="98976"/>
                      </a:cubicBezTo>
                      <a:lnTo>
                        <a:pt x="18350" y="84262"/>
                      </a:lnTo>
                      <a:lnTo>
                        <a:pt x="35599" y="5866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31" name="グループ化 1130">
                <a:extLst>
                  <a:ext uri="{FF2B5EF4-FFF2-40B4-BE49-F238E27FC236}">
                    <a16:creationId xmlns:a16="http://schemas.microsoft.com/office/drawing/2014/main" id="{ABE29CB5-6EC6-433A-9765-9259F3932C15}"/>
                  </a:ext>
                </a:extLst>
              </p:cNvPr>
              <p:cNvGrpSpPr/>
              <p:nvPr/>
            </p:nvGrpSpPr>
            <p:grpSpPr>
              <a:xfrm>
                <a:off x="7453233" y="6398845"/>
                <a:ext cx="916860" cy="390005"/>
                <a:chOff x="1562021" y="3512395"/>
                <a:chExt cx="916860" cy="390005"/>
              </a:xfrm>
            </p:grpSpPr>
            <p:sp>
              <p:nvSpPr>
                <p:cNvPr id="1134" name="台形 28">
                  <a:extLst>
                    <a:ext uri="{FF2B5EF4-FFF2-40B4-BE49-F238E27FC236}">
                      <a16:creationId xmlns:a16="http://schemas.microsoft.com/office/drawing/2014/main" id="{46A93DA4-0B2F-4CF5-9B72-C89679A6FC28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5" name="四角形: 角を丸くする 1134">
                  <a:extLst>
                    <a:ext uri="{FF2B5EF4-FFF2-40B4-BE49-F238E27FC236}">
                      <a16:creationId xmlns:a16="http://schemas.microsoft.com/office/drawing/2014/main" id="{BD479C98-40CD-4330-9077-33525DEE828F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71009" cy="45719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6" name="四角形: 角を丸くする 1135">
                  <a:extLst>
                    <a:ext uri="{FF2B5EF4-FFF2-40B4-BE49-F238E27FC236}">
                      <a16:creationId xmlns:a16="http://schemas.microsoft.com/office/drawing/2014/main" id="{FB3CA3D8-EF20-488C-BDDC-19EC93AB78D4}"/>
                    </a:ext>
                  </a:extLst>
                </p:cNvPr>
                <p:cNvSpPr/>
                <p:nvPr/>
              </p:nvSpPr>
              <p:spPr>
                <a:xfrm>
                  <a:off x="2386952" y="3512395"/>
                  <a:ext cx="71009" cy="45719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EA4F8FD9-2260-4BB9-B8E0-4AA3ACD9CB1E}"/>
                  </a:ext>
                </a:extLst>
              </p:cNvPr>
              <p:cNvSpPr/>
              <p:nvPr/>
            </p:nvSpPr>
            <p:spPr>
              <a:xfrm rot="1828534">
                <a:off x="7796896" y="6422971"/>
                <a:ext cx="357332" cy="409840"/>
              </a:xfrm>
              <a:custGeom>
                <a:avLst/>
                <a:gdLst>
                  <a:gd name="connsiteX0" fmla="*/ 287210 w 500610"/>
                  <a:gd name="connsiteY0" fmla="*/ 574171 h 574171"/>
                  <a:gd name="connsiteX1" fmla="*/ 253647 w 500610"/>
                  <a:gd name="connsiteY1" fmla="*/ 540608 h 574171"/>
                  <a:gd name="connsiteX2" fmla="*/ 253647 w 500610"/>
                  <a:gd name="connsiteY2" fmla="*/ 312640 h 574171"/>
                  <a:gd name="connsiteX3" fmla="*/ 230347 w 500610"/>
                  <a:gd name="connsiteY3" fmla="*/ 312640 h 574171"/>
                  <a:gd name="connsiteX4" fmla="*/ 216379 w 500610"/>
                  <a:gd name="connsiteY4" fmla="*/ 516398 h 574171"/>
                  <a:gd name="connsiteX5" fmla="*/ 180599 w 500610"/>
                  <a:gd name="connsiteY5" fmla="*/ 547587 h 574171"/>
                  <a:gd name="connsiteX6" fmla="*/ 149410 w 500610"/>
                  <a:gd name="connsiteY6" fmla="*/ 511807 h 574171"/>
                  <a:gd name="connsiteX7" fmla="*/ 163627 w 500610"/>
                  <a:gd name="connsiteY7" fmla="*/ 304418 h 574171"/>
                  <a:gd name="connsiteX8" fmla="*/ 159514 w 500610"/>
                  <a:gd name="connsiteY8" fmla="*/ 273560 h 574171"/>
                  <a:gd name="connsiteX9" fmla="*/ 143253 w 500610"/>
                  <a:gd name="connsiteY9" fmla="*/ 219336 h 574171"/>
                  <a:gd name="connsiteX10" fmla="*/ 70370 w 500610"/>
                  <a:gd name="connsiteY10" fmla="*/ 285470 h 574171"/>
                  <a:gd name="connsiteX11" fmla="*/ 10919 w 500610"/>
                  <a:gd name="connsiteY11" fmla="*/ 282584 h 574171"/>
                  <a:gd name="connsiteX12" fmla="*/ 13805 w 500610"/>
                  <a:gd name="connsiteY12" fmla="*/ 223132 h 574171"/>
                  <a:gd name="connsiteX13" fmla="*/ 141244 w 500610"/>
                  <a:gd name="connsiteY13" fmla="*/ 107494 h 574171"/>
                  <a:gd name="connsiteX14" fmla="*/ 143670 w 500610"/>
                  <a:gd name="connsiteY14" fmla="*/ 95473 h 574171"/>
                  <a:gd name="connsiteX15" fmla="*/ 287706 w 500610"/>
                  <a:gd name="connsiteY15" fmla="*/ 0 h 574171"/>
                  <a:gd name="connsiteX16" fmla="*/ 294153 w 500610"/>
                  <a:gd name="connsiteY16" fmla="*/ 0 h 574171"/>
                  <a:gd name="connsiteX17" fmla="*/ 450473 w 500610"/>
                  <a:gd name="connsiteY17" fmla="*/ 156320 h 574171"/>
                  <a:gd name="connsiteX18" fmla="*/ 450473 w 500610"/>
                  <a:gd name="connsiteY18" fmla="*/ 207881 h 574171"/>
                  <a:gd name="connsiteX19" fmla="*/ 499946 w 500610"/>
                  <a:gd name="connsiteY19" fmla="*/ 416457 h 574171"/>
                  <a:gd name="connsiteX20" fmla="*/ 481819 w 500610"/>
                  <a:gd name="connsiteY20" fmla="*/ 445857 h 574171"/>
                  <a:gd name="connsiteX21" fmla="*/ 452418 w 500610"/>
                  <a:gd name="connsiteY21" fmla="*/ 427730 h 574171"/>
                  <a:gd name="connsiteX22" fmla="*/ 425120 w 500610"/>
                  <a:gd name="connsiteY22" fmla="*/ 312640 h 574171"/>
                  <a:gd name="connsiteX23" fmla="*/ 406498 w 500610"/>
                  <a:gd name="connsiteY23" fmla="*/ 312640 h 574171"/>
                  <a:gd name="connsiteX24" fmla="*/ 406498 w 500610"/>
                  <a:gd name="connsiteY24" fmla="*/ 500127 h 574171"/>
                  <a:gd name="connsiteX25" fmla="*/ 372935 w 500610"/>
                  <a:gd name="connsiteY25" fmla="*/ 533690 h 574171"/>
                  <a:gd name="connsiteX26" fmla="*/ 339372 w 500610"/>
                  <a:gd name="connsiteY26" fmla="*/ 500127 h 574171"/>
                  <a:gd name="connsiteX27" fmla="*/ 339372 w 500610"/>
                  <a:gd name="connsiteY27" fmla="*/ 312640 h 574171"/>
                  <a:gd name="connsiteX28" fmla="*/ 320773 w 500610"/>
                  <a:gd name="connsiteY28" fmla="*/ 312640 h 574171"/>
                  <a:gd name="connsiteX29" fmla="*/ 320773 w 500610"/>
                  <a:gd name="connsiteY29" fmla="*/ 540608 h 574171"/>
                  <a:gd name="connsiteX30" fmla="*/ 287210 w 500610"/>
                  <a:gd name="connsiteY30" fmla="*/ 574171 h 574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610" h="574171">
                    <a:moveTo>
                      <a:pt x="287210" y="574171"/>
                    </a:moveTo>
                    <a:cubicBezTo>
                      <a:pt x="268674" y="574171"/>
                      <a:pt x="253647" y="559144"/>
                      <a:pt x="253647" y="540608"/>
                    </a:cubicBezTo>
                    <a:lnTo>
                      <a:pt x="253647" y="312640"/>
                    </a:lnTo>
                    <a:lnTo>
                      <a:pt x="230347" y="312640"/>
                    </a:lnTo>
                    <a:lnTo>
                      <a:pt x="216379" y="516398"/>
                    </a:lnTo>
                    <a:cubicBezTo>
                      <a:pt x="215112" y="534891"/>
                      <a:pt x="199092" y="548855"/>
                      <a:pt x="180599" y="547587"/>
                    </a:cubicBezTo>
                    <a:cubicBezTo>
                      <a:pt x="162107" y="546319"/>
                      <a:pt x="148143" y="530300"/>
                      <a:pt x="149410" y="511807"/>
                    </a:cubicBezTo>
                    <a:lnTo>
                      <a:pt x="163627" y="304418"/>
                    </a:lnTo>
                    <a:lnTo>
                      <a:pt x="159514" y="273560"/>
                    </a:lnTo>
                    <a:lnTo>
                      <a:pt x="143253" y="219336"/>
                    </a:lnTo>
                    <a:lnTo>
                      <a:pt x="70370" y="285470"/>
                    </a:lnTo>
                    <a:cubicBezTo>
                      <a:pt x="53156" y="301090"/>
                      <a:pt x="26539" y="299798"/>
                      <a:pt x="10919" y="282584"/>
                    </a:cubicBezTo>
                    <a:cubicBezTo>
                      <a:pt x="-4701" y="265369"/>
                      <a:pt x="-3409" y="238753"/>
                      <a:pt x="13805" y="223132"/>
                    </a:cubicBezTo>
                    <a:lnTo>
                      <a:pt x="141244" y="107494"/>
                    </a:lnTo>
                    <a:lnTo>
                      <a:pt x="143670" y="95473"/>
                    </a:lnTo>
                    <a:cubicBezTo>
                      <a:pt x="167401" y="39368"/>
                      <a:pt x="222956" y="0"/>
                      <a:pt x="287706" y="0"/>
                    </a:cubicBezTo>
                    <a:lnTo>
                      <a:pt x="294153" y="0"/>
                    </a:lnTo>
                    <a:cubicBezTo>
                      <a:pt x="380486" y="0"/>
                      <a:pt x="450473" y="69987"/>
                      <a:pt x="450473" y="156320"/>
                    </a:cubicBezTo>
                    <a:lnTo>
                      <a:pt x="450473" y="207881"/>
                    </a:lnTo>
                    <a:lnTo>
                      <a:pt x="499946" y="416457"/>
                    </a:lnTo>
                    <a:cubicBezTo>
                      <a:pt x="503059" y="429581"/>
                      <a:pt x="494942" y="442744"/>
                      <a:pt x="481819" y="445857"/>
                    </a:cubicBezTo>
                    <a:cubicBezTo>
                      <a:pt x="468695" y="448970"/>
                      <a:pt x="455531" y="440854"/>
                      <a:pt x="452418" y="427730"/>
                    </a:cubicBezTo>
                    <a:lnTo>
                      <a:pt x="425120" y="312640"/>
                    </a:lnTo>
                    <a:lnTo>
                      <a:pt x="406498" y="312640"/>
                    </a:lnTo>
                    <a:lnTo>
                      <a:pt x="406498" y="500127"/>
                    </a:lnTo>
                    <a:cubicBezTo>
                      <a:pt x="406498" y="518663"/>
                      <a:pt x="391471" y="533690"/>
                      <a:pt x="372935" y="533690"/>
                    </a:cubicBezTo>
                    <a:cubicBezTo>
                      <a:pt x="354399" y="533690"/>
                      <a:pt x="339372" y="518663"/>
                      <a:pt x="339372" y="500127"/>
                    </a:cubicBezTo>
                    <a:lnTo>
                      <a:pt x="339372" y="312640"/>
                    </a:lnTo>
                    <a:lnTo>
                      <a:pt x="320773" y="312640"/>
                    </a:lnTo>
                    <a:lnTo>
                      <a:pt x="320773" y="540608"/>
                    </a:lnTo>
                    <a:cubicBezTo>
                      <a:pt x="320773" y="559144"/>
                      <a:pt x="305746" y="574171"/>
                      <a:pt x="287210" y="57417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3" name="四角形: 上の 2 つの角を丸める 930">
                <a:extLst>
                  <a:ext uri="{FF2B5EF4-FFF2-40B4-BE49-F238E27FC236}">
                    <a16:creationId xmlns:a16="http://schemas.microsoft.com/office/drawing/2014/main" id="{B9364EE6-DB1B-4AE4-BB08-B1546B9DC3E8}"/>
                  </a:ext>
                </a:extLst>
              </p:cNvPr>
              <p:cNvSpPr/>
              <p:nvPr/>
            </p:nvSpPr>
            <p:spPr>
              <a:xfrm rot="2686230">
                <a:off x="8172897" y="6107041"/>
                <a:ext cx="187452" cy="471973"/>
              </a:xfrm>
              <a:custGeom>
                <a:avLst/>
                <a:gdLst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8" fmla="*/ 93726 w 187452"/>
                  <a:gd name="connsiteY8" fmla="*/ 0 h 570730"/>
                  <a:gd name="connsiteX0" fmla="*/ 145892 w 239618"/>
                  <a:gd name="connsiteY0" fmla="*/ 83703 h 654433"/>
                  <a:gd name="connsiteX1" fmla="*/ 145892 w 239618"/>
                  <a:gd name="connsiteY1" fmla="*/ 83703 h 654433"/>
                  <a:gd name="connsiteX2" fmla="*/ 239618 w 239618"/>
                  <a:gd name="connsiteY2" fmla="*/ 177429 h 654433"/>
                  <a:gd name="connsiteX3" fmla="*/ 239618 w 239618"/>
                  <a:gd name="connsiteY3" fmla="*/ 654433 h 654433"/>
                  <a:gd name="connsiteX4" fmla="*/ 239618 w 239618"/>
                  <a:gd name="connsiteY4" fmla="*/ 654433 h 654433"/>
                  <a:gd name="connsiteX5" fmla="*/ 52166 w 239618"/>
                  <a:gd name="connsiteY5" fmla="*/ 654433 h 654433"/>
                  <a:gd name="connsiteX6" fmla="*/ 52166 w 239618"/>
                  <a:gd name="connsiteY6" fmla="*/ 654433 h 654433"/>
                  <a:gd name="connsiteX7" fmla="*/ 52166 w 239618"/>
                  <a:gd name="connsiteY7" fmla="*/ 177429 h 654433"/>
                  <a:gd name="connsiteX8" fmla="*/ 2284 w 239618"/>
                  <a:gd name="connsiteY8" fmla="*/ 1632 h 654433"/>
                  <a:gd name="connsiteX9" fmla="*/ 145892 w 239618"/>
                  <a:gd name="connsiteY9" fmla="*/ 83703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9" fmla="*/ 91440 w 237334"/>
                  <a:gd name="connsiteY9" fmla="*/ 93072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1436 w 187452"/>
                  <a:gd name="connsiteY7" fmla="*/ 156032 h 570730"/>
                  <a:gd name="connsiteX0" fmla="*/ 93726 w 187452"/>
                  <a:gd name="connsiteY0" fmla="*/ 10102 h 580832"/>
                  <a:gd name="connsiteX1" fmla="*/ 93766 w 187452"/>
                  <a:gd name="connsiteY1" fmla="*/ 0 h 580832"/>
                  <a:gd name="connsiteX2" fmla="*/ 187452 w 187452"/>
                  <a:gd name="connsiteY2" fmla="*/ 103828 h 580832"/>
                  <a:gd name="connsiteX3" fmla="*/ 187452 w 187452"/>
                  <a:gd name="connsiteY3" fmla="*/ 580832 h 580832"/>
                  <a:gd name="connsiteX4" fmla="*/ 187452 w 187452"/>
                  <a:gd name="connsiteY4" fmla="*/ 580832 h 580832"/>
                  <a:gd name="connsiteX5" fmla="*/ 0 w 187452"/>
                  <a:gd name="connsiteY5" fmla="*/ 580832 h 580832"/>
                  <a:gd name="connsiteX6" fmla="*/ 0 w 187452"/>
                  <a:gd name="connsiteY6" fmla="*/ 580832 h 580832"/>
                  <a:gd name="connsiteX7" fmla="*/ 1436 w 187452"/>
                  <a:gd name="connsiteY7" fmla="*/ 166134 h 580832"/>
                  <a:gd name="connsiteX0" fmla="*/ 93726 w 187452"/>
                  <a:gd name="connsiteY0" fmla="*/ 0 h 570730"/>
                  <a:gd name="connsiteX1" fmla="*/ 187452 w 187452"/>
                  <a:gd name="connsiteY1" fmla="*/ 93726 h 570730"/>
                  <a:gd name="connsiteX2" fmla="*/ 187452 w 187452"/>
                  <a:gd name="connsiteY2" fmla="*/ 570730 h 570730"/>
                  <a:gd name="connsiteX3" fmla="*/ 187452 w 187452"/>
                  <a:gd name="connsiteY3" fmla="*/ 570730 h 570730"/>
                  <a:gd name="connsiteX4" fmla="*/ 0 w 187452"/>
                  <a:gd name="connsiteY4" fmla="*/ 570730 h 570730"/>
                  <a:gd name="connsiteX5" fmla="*/ 0 w 187452"/>
                  <a:gd name="connsiteY5" fmla="*/ 570730 h 570730"/>
                  <a:gd name="connsiteX6" fmla="*/ 1436 w 187452"/>
                  <a:gd name="connsiteY6" fmla="*/ 156032 h 570730"/>
                  <a:gd name="connsiteX0" fmla="*/ 92104 w 187452"/>
                  <a:gd name="connsiteY0" fmla="*/ 0 h 585890"/>
                  <a:gd name="connsiteX1" fmla="*/ 187452 w 187452"/>
                  <a:gd name="connsiteY1" fmla="*/ 108886 h 585890"/>
                  <a:gd name="connsiteX2" fmla="*/ 187452 w 187452"/>
                  <a:gd name="connsiteY2" fmla="*/ 585890 h 585890"/>
                  <a:gd name="connsiteX3" fmla="*/ 187452 w 187452"/>
                  <a:gd name="connsiteY3" fmla="*/ 585890 h 585890"/>
                  <a:gd name="connsiteX4" fmla="*/ 0 w 187452"/>
                  <a:gd name="connsiteY4" fmla="*/ 585890 h 585890"/>
                  <a:gd name="connsiteX5" fmla="*/ 0 w 187452"/>
                  <a:gd name="connsiteY5" fmla="*/ 585890 h 585890"/>
                  <a:gd name="connsiteX6" fmla="*/ 1436 w 187452"/>
                  <a:gd name="connsiteY6" fmla="*/ 171192 h 58589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187452 w 187452"/>
                  <a:gd name="connsiteY0" fmla="*/ 0 h 477004"/>
                  <a:gd name="connsiteX1" fmla="*/ 187452 w 187452"/>
                  <a:gd name="connsiteY1" fmla="*/ 477004 h 477004"/>
                  <a:gd name="connsiteX2" fmla="*/ 187452 w 187452"/>
                  <a:gd name="connsiteY2" fmla="*/ 477004 h 477004"/>
                  <a:gd name="connsiteX3" fmla="*/ 0 w 187452"/>
                  <a:gd name="connsiteY3" fmla="*/ 477004 h 477004"/>
                  <a:gd name="connsiteX4" fmla="*/ 0 w 187452"/>
                  <a:gd name="connsiteY4" fmla="*/ 477004 h 477004"/>
                  <a:gd name="connsiteX5" fmla="*/ 1436 w 187452"/>
                  <a:gd name="connsiteY5" fmla="*/ 62306 h 477004"/>
                  <a:gd name="connsiteX0" fmla="*/ 182380 w 187452"/>
                  <a:gd name="connsiteY0" fmla="*/ 0 h 471973"/>
                  <a:gd name="connsiteX1" fmla="*/ 187452 w 187452"/>
                  <a:gd name="connsiteY1" fmla="*/ 471973 h 471973"/>
                  <a:gd name="connsiteX2" fmla="*/ 187452 w 187452"/>
                  <a:gd name="connsiteY2" fmla="*/ 471973 h 471973"/>
                  <a:gd name="connsiteX3" fmla="*/ 0 w 187452"/>
                  <a:gd name="connsiteY3" fmla="*/ 471973 h 471973"/>
                  <a:gd name="connsiteX4" fmla="*/ 0 w 187452"/>
                  <a:gd name="connsiteY4" fmla="*/ 471973 h 471973"/>
                  <a:gd name="connsiteX5" fmla="*/ 1436 w 187452"/>
                  <a:gd name="connsiteY5" fmla="*/ 57275 h 471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452" h="471973">
                    <a:moveTo>
                      <a:pt x="182380" y="0"/>
                    </a:moveTo>
                    <a:cubicBezTo>
                      <a:pt x="184071" y="157324"/>
                      <a:pt x="185761" y="314649"/>
                      <a:pt x="187452" y="471973"/>
                    </a:cubicBezTo>
                    <a:lnTo>
                      <a:pt x="187452" y="471973"/>
                    </a:lnTo>
                    <a:lnTo>
                      <a:pt x="0" y="471973"/>
                    </a:lnTo>
                    <a:lnTo>
                      <a:pt x="0" y="471973"/>
                    </a:lnTo>
                    <a:cubicBezTo>
                      <a:pt x="479" y="333740"/>
                      <a:pt x="957" y="195508"/>
                      <a:pt x="1436" y="57275"/>
                    </a:cubicBezTo>
                  </a:path>
                </a:pathLst>
              </a:custGeom>
              <a:pattFill prst="lgGrid">
                <a:fgClr>
                  <a:schemeClr val="accent4">
                    <a:lumMod val="20000"/>
                    <a:lumOff val="8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99" name="グループ化 1298">
              <a:extLst>
                <a:ext uri="{FF2B5EF4-FFF2-40B4-BE49-F238E27FC236}">
                  <a16:creationId xmlns:a16="http://schemas.microsoft.com/office/drawing/2014/main" id="{809A476C-C601-4A35-B1E9-FC585C20C86B}"/>
                </a:ext>
              </a:extLst>
            </p:cNvPr>
            <p:cNvGrpSpPr/>
            <p:nvPr/>
          </p:nvGrpSpPr>
          <p:grpSpPr>
            <a:xfrm>
              <a:off x="6550896" y="4798395"/>
              <a:ext cx="2691442" cy="1637420"/>
              <a:chOff x="-2693688" y="4798395"/>
              <a:chExt cx="2691442" cy="1637420"/>
            </a:xfrm>
          </p:grpSpPr>
          <p:sp>
            <p:nvSpPr>
              <p:cNvPr id="1300" name="四角形: 上の 2 つの角を丸める 1299">
                <a:extLst>
                  <a:ext uri="{FF2B5EF4-FFF2-40B4-BE49-F238E27FC236}">
                    <a16:creationId xmlns:a16="http://schemas.microsoft.com/office/drawing/2014/main" id="{D8A837CE-A6F0-4961-9968-9031A5CE8CD4}"/>
                  </a:ext>
                </a:extLst>
              </p:cNvPr>
              <p:cNvSpPr/>
              <p:nvPr/>
            </p:nvSpPr>
            <p:spPr>
              <a:xfrm>
                <a:off x="-1571222" y="5506270"/>
                <a:ext cx="133082" cy="68094"/>
              </a:xfrm>
              <a:prstGeom prst="round2SameRect">
                <a:avLst>
                  <a:gd name="adj1" fmla="val 48139"/>
                  <a:gd name="adj2" fmla="val 31473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01" name="グループ化 1300">
                <a:extLst>
                  <a:ext uri="{FF2B5EF4-FFF2-40B4-BE49-F238E27FC236}">
                    <a16:creationId xmlns:a16="http://schemas.microsoft.com/office/drawing/2014/main" id="{3075BC32-A9B7-4DC9-9316-8255D269C2E9}"/>
                  </a:ext>
                </a:extLst>
              </p:cNvPr>
              <p:cNvGrpSpPr/>
              <p:nvPr/>
            </p:nvGrpSpPr>
            <p:grpSpPr>
              <a:xfrm>
                <a:off x="-2693688" y="5612113"/>
                <a:ext cx="2691442" cy="823702"/>
                <a:chOff x="-2234242" y="5623427"/>
                <a:chExt cx="2691442" cy="823702"/>
              </a:xfrm>
            </p:grpSpPr>
            <p:sp>
              <p:nvSpPr>
                <p:cNvPr id="1323" name="正方形/長方形 2">
                  <a:extLst>
                    <a:ext uri="{FF2B5EF4-FFF2-40B4-BE49-F238E27FC236}">
                      <a16:creationId xmlns:a16="http://schemas.microsoft.com/office/drawing/2014/main" id="{137AF8E9-05AE-4AC0-8F32-419320CB6CD6}"/>
                    </a:ext>
                  </a:extLst>
                </p:cNvPr>
                <p:cNvSpPr/>
                <p:nvPr/>
              </p:nvSpPr>
              <p:spPr>
                <a:xfrm>
                  <a:off x="-2145102" y="566655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4" name="正方形/長方形 1323">
                  <a:extLst>
                    <a:ext uri="{FF2B5EF4-FFF2-40B4-BE49-F238E27FC236}">
                      <a16:creationId xmlns:a16="http://schemas.microsoft.com/office/drawing/2014/main" id="{C565F7C0-828E-42AA-8743-918C07875B9D}"/>
                    </a:ext>
                  </a:extLst>
                </p:cNvPr>
                <p:cNvSpPr/>
                <p:nvPr/>
              </p:nvSpPr>
              <p:spPr>
                <a:xfrm>
                  <a:off x="-2145102" y="566961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5" name="四角形: 上の 2 つの角を丸める 1324">
                  <a:extLst>
                    <a:ext uri="{FF2B5EF4-FFF2-40B4-BE49-F238E27FC236}">
                      <a16:creationId xmlns:a16="http://schemas.microsoft.com/office/drawing/2014/main" id="{BB58FB77-386C-4E6B-B9F0-5DA80E9CE5FB}"/>
                    </a:ext>
                  </a:extLst>
                </p:cNvPr>
                <p:cNvSpPr/>
                <p:nvPr/>
              </p:nvSpPr>
              <p:spPr>
                <a:xfrm>
                  <a:off x="-2234242" y="562342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02" name="正方形/長方形 1301">
                <a:extLst>
                  <a:ext uri="{FF2B5EF4-FFF2-40B4-BE49-F238E27FC236}">
                    <a16:creationId xmlns:a16="http://schemas.microsoft.com/office/drawing/2014/main" id="{AAB3515A-F882-42D7-99A2-DF605C76E7D3}"/>
                  </a:ext>
                </a:extLst>
              </p:cNvPr>
              <p:cNvSpPr/>
              <p:nvPr/>
            </p:nvSpPr>
            <p:spPr>
              <a:xfrm>
                <a:off x="-2494180" y="5443174"/>
                <a:ext cx="868479" cy="16893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03" name="正方形/長方形 1302">
                <a:extLst>
                  <a:ext uri="{FF2B5EF4-FFF2-40B4-BE49-F238E27FC236}">
                    <a16:creationId xmlns:a16="http://schemas.microsoft.com/office/drawing/2014/main" id="{A774A190-EF75-4C49-8C96-7B58E3294A00}"/>
                  </a:ext>
                </a:extLst>
              </p:cNvPr>
              <p:cNvSpPr/>
              <p:nvPr/>
            </p:nvSpPr>
            <p:spPr>
              <a:xfrm>
                <a:off x="-2494180" y="5030872"/>
                <a:ext cx="868479" cy="40979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04" name="グループ化 1303">
                <a:extLst>
                  <a:ext uri="{FF2B5EF4-FFF2-40B4-BE49-F238E27FC236}">
                    <a16:creationId xmlns:a16="http://schemas.microsoft.com/office/drawing/2014/main" id="{893E9053-6FCB-471C-9E6E-9462D72C28A7}"/>
                  </a:ext>
                </a:extLst>
              </p:cNvPr>
              <p:cNvGrpSpPr/>
              <p:nvPr/>
            </p:nvGrpSpPr>
            <p:grpSpPr>
              <a:xfrm>
                <a:off x="-2006553" y="4798395"/>
                <a:ext cx="447071" cy="331809"/>
                <a:chOff x="-1597903" y="4785142"/>
                <a:chExt cx="541807" cy="402121"/>
              </a:xfrm>
            </p:grpSpPr>
            <p:sp>
              <p:nvSpPr>
                <p:cNvPr id="1307" name="四角形: 角を丸くする 1306">
                  <a:extLst>
                    <a:ext uri="{FF2B5EF4-FFF2-40B4-BE49-F238E27FC236}">
                      <a16:creationId xmlns:a16="http://schemas.microsoft.com/office/drawing/2014/main" id="{F3AF054D-5C40-4B1B-BA83-4E1D9123F584}"/>
                    </a:ext>
                  </a:extLst>
                </p:cNvPr>
                <p:cNvSpPr/>
                <p:nvPr/>
              </p:nvSpPr>
              <p:spPr>
                <a:xfrm>
                  <a:off x="-1597903" y="4785142"/>
                  <a:ext cx="541807" cy="402121"/>
                </a:xfrm>
                <a:prstGeom prst="roundRect">
                  <a:avLst>
                    <a:gd name="adj" fmla="val 7363"/>
                  </a:avLst>
                </a:prstGeom>
                <a:solidFill>
                  <a:srgbClr val="FFFF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2" name="四角形: 角を丸くする 1321">
                  <a:extLst>
                    <a:ext uri="{FF2B5EF4-FFF2-40B4-BE49-F238E27FC236}">
                      <a16:creationId xmlns:a16="http://schemas.microsoft.com/office/drawing/2014/main" id="{7CFF62C3-23E3-48F3-A54E-827183407B7F}"/>
                    </a:ext>
                  </a:extLst>
                </p:cNvPr>
                <p:cNvSpPr/>
                <p:nvPr/>
              </p:nvSpPr>
              <p:spPr>
                <a:xfrm>
                  <a:off x="-1557508" y="4815918"/>
                  <a:ext cx="458876" cy="340570"/>
                </a:xfrm>
                <a:prstGeom prst="roundRect">
                  <a:avLst>
                    <a:gd name="adj" fmla="val 2469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05" name="四角形: 上の 2 つの角を丸める 1304">
                <a:extLst>
                  <a:ext uri="{FF2B5EF4-FFF2-40B4-BE49-F238E27FC236}">
                    <a16:creationId xmlns:a16="http://schemas.microsoft.com/office/drawing/2014/main" id="{82497929-A3B4-4DFD-B190-52243EC5D067}"/>
                  </a:ext>
                </a:extLst>
              </p:cNvPr>
              <p:cNvSpPr/>
              <p:nvPr/>
            </p:nvSpPr>
            <p:spPr>
              <a:xfrm>
                <a:off x="-2493363" y="4874675"/>
                <a:ext cx="361555" cy="153688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06" name="四角形: 上の 2 つの角を丸める 1305">
                <a:extLst>
                  <a:ext uri="{FF2B5EF4-FFF2-40B4-BE49-F238E27FC236}">
                    <a16:creationId xmlns:a16="http://schemas.microsoft.com/office/drawing/2014/main" id="{04791CB0-B808-4545-ADC8-A01ED669E2F8}"/>
                  </a:ext>
                </a:extLst>
              </p:cNvPr>
              <p:cNvSpPr/>
              <p:nvPr/>
            </p:nvSpPr>
            <p:spPr>
              <a:xfrm>
                <a:off x="-1603787" y="5544370"/>
                <a:ext cx="198212" cy="68094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76392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pptxe00_コンビニのレジに立つ女性店員のイラスト</dc:title>
  <dc:subject>pptxe00_コンビニのレジに立つ女性店員のイラスト</dc:subject>
  <dc:creator>でじけろお</dc:creator>
  <cp:revision>1</cp:revision>
  <dcterms:created xsi:type="dcterms:W3CDTF">2018-05-20T00:31:01Z</dcterms:created>
  <dcterms:modified xsi:type="dcterms:W3CDTF">2020-06-05T02:40:31Z</dcterms:modified>
  <cp:version>1</cp:version>
</cp:coreProperties>
</file>